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unnet%20Square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book/CK-12-Life-Science-Concepts-For-Middle-School/r22/section/3.1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ominantvsRecessiv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12-6-16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7086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800" dirty="0" smtClean="0"/>
              <a:t>Why are more males colorblind than females?</a:t>
            </a:r>
          </a:p>
          <a:p>
            <a:pPr marL="514350" indent="-514350">
              <a:buAutoNum type="arabicParenR"/>
            </a:pPr>
            <a:r>
              <a:rPr lang="en-US" sz="4800" dirty="0" smtClean="0"/>
              <a:t>An allele is a …….</a:t>
            </a:r>
          </a:p>
          <a:p>
            <a:pPr marL="514350" indent="-514350">
              <a:buAutoNum type="arabicParenR"/>
            </a:pPr>
            <a:r>
              <a:rPr lang="en-US" sz="4800" dirty="0" smtClean="0"/>
              <a:t>Heredity information for traits is located in….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938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1) Because colorblindness is a sex-linked trait.</a:t>
            </a:r>
          </a:p>
          <a:p>
            <a:r>
              <a:rPr lang="en-US" sz="4400" dirty="0" smtClean="0"/>
              <a:t>2)One of the several forms of a gene</a:t>
            </a:r>
          </a:p>
          <a:p>
            <a:r>
              <a:rPr lang="en-US" sz="4400" dirty="0" smtClean="0"/>
              <a:t>3) Genes </a:t>
            </a:r>
            <a:r>
              <a:rPr lang="en-US" sz="4400" dirty="0"/>
              <a:t>found on chromosomes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9247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(Explain </a:t>
            </a:r>
            <a:r>
              <a:rPr lang="en-US" dirty="0" err="1" smtClean="0"/>
              <a:t>Punnet</a:t>
            </a:r>
            <a:r>
              <a:rPr lang="en-US" dirty="0" smtClean="0"/>
              <a:t> Square)</a:t>
            </a:r>
          </a:p>
          <a:p>
            <a:r>
              <a:rPr lang="en-US" dirty="0" smtClean="0"/>
              <a:t>3) Reading Article (</a:t>
            </a:r>
            <a:r>
              <a:rPr lang="en-US" dirty="0" err="1" smtClean="0"/>
              <a:t>Punnet</a:t>
            </a:r>
            <a:r>
              <a:rPr lang="en-US" dirty="0" smtClean="0"/>
              <a:t> Square)</a:t>
            </a:r>
          </a:p>
          <a:p>
            <a:r>
              <a:rPr lang="en-US" dirty="0" smtClean="0"/>
              <a:t>4) Classwork </a:t>
            </a:r>
          </a:p>
          <a:p>
            <a:r>
              <a:rPr lang="en-US" dirty="0" smtClean="0"/>
              <a:t>5)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0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Square-Ck12.org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1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Classwork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3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12-6-16 Warm Up </vt:lpstr>
      <vt:lpstr>Answer </vt:lpstr>
      <vt:lpstr>Today Agenda</vt:lpstr>
      <vt:lpstr>Video</vt:lpstr>
      <vt:lpstr>Reading Article</vt:lpstr>
      <vt:lpstr>Classwork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12-6-16 Warm Up </dc:title>
  <dc:creator>TMSA</dc:creator>
  <cp:lastModifiedBy>TMSA</cp:lastModifiedBy>
  <cp:revision>5</cp:revision>
  <dcterms:created xsi:type="dcterms:W3CDTF">2006-08-16T00:00:00Z</dcterms:created>
  <dcterms:modified xsi:type="dcterms:W3CDTF">2016-12-06T14:06:53Z</dcterms:modified>
</cp:coreProperties>
</file>