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zlet.com/" TargetMode="External"/><Relationship Id="rId2" Type="http://schemas.openxmlformats.org/officeDocument/2006/relationships/hyperlink" Target="https://quizlet.com/347262412/genetic-part-1-and-part-ii-lesson-1-and-lesson-2-mrilbay-flash-card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Warm 4  min 12/5/18 Wednesday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534400" cy="43434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Do peas carry </a:t>
            </a:r>
            <a:r>
              <a:rPr lang="en-US" b="1" dirty="0" smtClean="0"/>
              <a:t>information about </a:t>
            </a:r>
            <a:r>
              <a:rPr lang="en-US" b="1" dirty="0"/>
              <a:t>traits such as height </a:t>
            </a:r>
            <a:r>
              <a:rPr lang="en-US" b="1" dirty="0" smtClean="0"/>
              <a:t>and flower </a:t>
            </a:r>
            <a:r>
              <a:rPr lang="en-US" b="1" dirty="0"/>
              <a:t>color? Discuss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Answer</a:t>
            </a:r>
          </a:p>
          <a:p>
            <a:pPr algn="l"/>
            <a:r>
              <a:rPr lang="en-US" b="1" dirty="0">
                <a:solidFill>
                  <a:srgbClr val="FF0000"/>
                </a:solidFill>
              </a:rPr>
              <a:t>Yes. A seed grows and develops to become </a:t>
            </a:r>
            <a:r>
              <a:rPr lang="en-US" b="1" dirty="0" smtClean="0">
                <a:solidFill>
                  <a:srgbClr val="FF0000"/>
                </a:solidFill>
              </a:rPr>
              <a:t>a mature </a:t>
            </a:r>
            <a:r>
              <a:rPr lang="en-US" b="1" dirty="0">
                <a:solidFill>
                  <a:srgbClr val="FF0000"/>
                </a:solidFill>
              </a:rPr>
              <a:t>plant, so it must contain the </a:t>
            </a:r>
            <a:r>
              <a:rPr lang="en-US" b="1" dirty="0" smtClean="0">
                <a:solidFill>
                  <a:srgbClr val="FF0000"/>
                </a:solidFill>
              </a:rPr>
              <a:t>information for </a:t>
            </a:r>
            <a:r>
              <a:rPr lang="en-US" b="1" dirty="0">
                <a:solidFill>
                  <a:srgbClr val="FF0000"/>
                </a:solidFill>
              </a:rPr>
              <a:t>the traits of the plant.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7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Quizlet</a:t>
            </a:r>
            <a:r>
              <a:rPr lang="en-US" dirty="0" smtClean="0"/>
              <a:t> 30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Quizlet</a:t>
            </a:r>
            <a:r>
              <a:rPr lang="en-US" dirty="0" smtClean="0"/>
              <a:t> Live 10 min (For Grade)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Quizlet.com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</a:t>
            </a:r>
            <a:r>
              <a:rPr lang="en-US" dirty="0" smtClean="0">
                <a:hlinkClick r:id="rId3"/>
              </a:rPr>
              <a:t>www.quizlet.com</a:t>
            </a:r>
            <a:endParaRPr lang="en-US" dirty="0" smtClean="0"/>
          </a:p>
          <a:p>
            <a:r>
              <a:rPr lang="en-US" dirty="0" smtClean="0"/>
              <a:t>Search </a:t>
            </a:r>
            <a:r>
              <a:rPr lang="en-US" dirty="0" err="1" smtClean="0"/>
              <a:t>Mr.Ilbay</a:t>
            </a:r>
            <a:r>
              <a:rPr lang="en-US" dirty="0" smtClean="0"/>
              <a:t> (Study set please) </a:t>
            </a:r>
          </a:p>
          <a:p>
            <a:r>
              <a:rPr lang="en-US" dirty="0" smtClean="0"/>
              <a:t>Click the title </a:t>
            </a:r>
            <a:r>
              <a:rPr lang="en-US" b="1" dirty="0"/>
              <a:t>Genetic Part 1 and Part II (Lesson 1 and Lesson 2) </a:t>
            </a:r>
            <a:endParaRPr lang="en-US" b="1" dirty="0" smtClean="0"/>
          </a:p>
          <a:p>
            <a:r>
              <a:rPr lang="en-US" b="1" dirty="0" smtClean="0"/>
              <a:t>You are going to study flashcard and learn of the assignment.</a:t>
            </a:r>
          </a:p>
          <a:p>
            <a:r>
              <a:rPr lang="en-US" b="1" dirty="0" smtClean="0"/>
              <a:t>Learn show me your 100% or 25 vocabulary mastered.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3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Quizlet</a:t>
            </a:r>
            <a:r>
              <a:rPr lang="en-US" dirty="0" smtClean="0"/>
              <a:t> Live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together with group of 3 or 4 students. (Based on the number of student present in the classroom)</a:t>
            </a:r>
          </a:p>
          <a:p>
            <a:r>
              <a:rPr lang="en-US" dirty="0" smtClean="0"/>
              <a:t>You will put your real name (it is a grade to play if you don’t </a:t>
            </a:r>
            <a:r>
              <a:rPr lang="en-US" dirty="0" err="1" smtClean="0"/>
              <a:t>quizlet.live</a:t>
            </a:r>
            <a:r>
              <a:rPr lang="en-US" dirty="0" smtClean="0"/>
              <a:t> you will automatically have 0 on </a:t>
            </a:r>
            <a:r>
              <a:rPr lang="en-US" dirty="0" err="1" smtClean="0"/>
              <a:t>powerschool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97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146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4  min 12/5/18 Wednesday </vt:lpstr>
      <vt:lpstr>Today Agenda</vt:lpstr>
      <vt:lpstr>Quizlet.com</vt:lpstr>
      <vt:lpstr>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4  min </dc:title>
  <dc:creator>Ahmet ilbay</dc:creator>
  <cp:lastModifiedBy>Ahmet ilbay</cp:lastModifiedBy>
  <cp:revision>3</cp:revision>
  <dcterms:created xsi:type="dcterms:W3CDTF">2006-08-16T00:00:00Z</dcterms:created>
  <dcterms:modified xsi:type="dcterms:W3CDTF">2018-12-05T13:48:20Z</dcterms:modified>
</cp:coreProperties>
</file>