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arpo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4 min 1/16/19 Wednesday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442" y="1295400"/>
            <a:ext cx="4040188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is colorblindness? How does a person become colorblind?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Answer: Color </a:t>
            </a:r>
            <a:r>
              <a:rPr lang="en-US" sz="3200" b="1" dirty="0">
                <a:solidFill>
                  <a:srgbClr val="FF0000"/>
                </a:solidFill>
              </a:rPr>
              <a:t>blindness is a usually a genetic (hereditary) condition </a:t>
            </a:r>
            <a:r>
              <a:rPr lang="en-US" sz="3200" b="1" dirty="0" smtClean="0">
                <a:solidFill>
                  <a:srgbClr val="FF0000"/>
                </a:solidFill>
              </a:rPr>
              <a:t>Red/green </a:t>
            </a:r>
            <a:r>
              <a:rPr lang="en-US" sz="3200" b="1" dirty="0">
                <a:solidFill>
                  <a:srgbClr val="FF0000"/>
                </a:solidFill>
              </a:rPr>
              <a:t>and blue </a:t>
            </a:r>
            <a:r>
              <a:rPr lang="en-US" sz="3200" b="1" dirty="0" smtClean="0">
                <a:solidFill>
                  <a:srgbClr val="FF0000"/>
                </a:solidFill>
              </a:rPr>
              <a:t>color </a:t>
            </a:r>
            <a:r>
              <a:rPr lang="en-US" sz="3200" b="1" dirty="0">
                <a:solidFill>
                  <a:srgbClr val="FF0000"/>
                </a:solidFill>
              </a:rPr>
              <a:t>blindness is usually passed down from your parents.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What is color blindness? How does a person become color blind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143000"/>
            <a:ext cx="4800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0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NearPod</a:t>
            </a:r>
            <a:r>
              <a:rPr lang="en-US" dirty="0" smtClean="0"/>
              <a:t> Activity </a:t>
            </a:r>
            <a:r>
              <a:rPr lang="en-US" dirty="0" smtClean="0"/>
              <a:t>40 </a:t>
            </a:r>
            <a:r>
              <a:rPr lang="en-US" dirty="0" smtClean="0"/>
              <a:t>min </a:t>
            </a:r>
          </a:p>
        </p:txBody>
      </p:sp>
    </p:spTree>
    <p:extLst>
      <p:ext uri="{BB962C8B-B14F-4D97-AF65-F5344CB8AC3E}">
        <p14:creationId xmlns:p14="http://schemas.microsoft.com/office/powerpoint/2010/main" val="32952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Nearpod-40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1) You will go to </a:t>
            </a:r>
            <a:r>
              <a:rPr lang="en-US" dirty="0" smtClean="0">
                <a:hlinkClick r:id="rId2"/>
              </a:rPr>
              <a:t>www.nearpod.com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You have a class </a:t>
            </a:r>
            <a:r>
              <a:rPr lang="en-US" dirty="0" smtClean="0"/>
              <a:t>code (You don’t need to sign up) just put the code and put </a:t>
            </a:r>
            <a:r>
              <a:rPr lang="en-US" b="1" dirty="0" smtClean="0"/>
              <a:t>your first and last name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SWZRI- </a:t>
            </a:r>
            <a:r>
              <a:rPr lang="en-US" dirty="0" err="1" smtClean="0"/>
              <a:t>Bluford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JVQYB</a:t>
            </a:r>
            <a:r>
              <a:rPr lang="en-US" dirty="0" smtClean="0"/>
              <a:t>- </a:t>
            </a:r>
            <a:r>
              <a:rPr lang="en-US" dirty="0" err="1" smtClean="0"/>
              <a:t>Gursey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HCNQP</a:t>
            </a:r>
            <a:r>
              <a:rPr lang="en-US" dirty="0" smtClean="0"/>
              <a:t>- </a:t>
            </a:r>
            <a:r>
              <a:rPr lang="en-US" dirty="0" smtClean="0"/>
              <a:t>McNair</a:t>
            </a:r>
          </a:p>
          <a:p>
            <a:pPr marL="0" indent="0">
              <a:buNone/>
            </a:pPr>
            <a:r>
              <a:rPr lang="en-US" dirty="0" smtClean="0"/>
              <a:t>3) You will finish the assignment and I will see your score on my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Put your real name.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0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4 min 1/16/19 Wednesday</vt:lpstr>
      <vt:lpstr>Today Agenda</vt:lpstr>
      <vt:lpstr>Nearpod-40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1/16/19 Wednesday</dc:title>
  <dc:creator>Ahmet ilbay</dc:creator>
  <cp:lastModifiedBy>Ahmet ilbay</cp:lastModifiedBy>
  <cp:revision>11</cp:revision>
  <dcterms:created xsi:type="dcterms:W3CDTF">2006-08-16T00:00:00Z</dcterms:created>
  <dcterms:modified xsi:type="dcterms:W3CDTF">2019-01-16T17:38:45Z</dcterms:modified>
</cp:coreProperties>
</file>