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arpod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bf55d12a-ea83-4ad9-9fb7-9f05fe958c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1/17/19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9248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natural selection? Give an example of natural selection.</a:t>
            </a:r>
          </a:p>
          <a:p>
            <a:r>
              <a:rPr lang="en-US" dirty="0" smtClean="0"/>
              <a:t>Answer;</a:t>
            </a:r>
          </a:p>
          <a:p>
            <a:r>
              <a:rPr lang="en-US" b="1" dirty="0">
                <a:solidFill>
                  <a:srgbClr val="FF0000"/>
                </a:solidFill>
              </a:rPr>
              <a:t>Natural selection is the process in nature by which organisms better adapted to their environment </a:t>
            </a:r>
            <a:r>
              <a:rPr lang="en-US" b="1" dirty="0" smtClean="0">
                <a:solidFill>
                  <a:srgbClr val="FF0000"/>
                </a:solidFill>
              </a:rPr>
              <a:t>. For</a:t>
            </a:r>
            <a:r>
              <a:rPr lang="en-US" b="1" dirty="0">
                <a:solidFill>
                  <a:srgbClr val="FF0000"/>
                </a:solidFill>
              </a:rPr>
              <a:t> example, </a:t>
            </a:r>
            <a:r>
              <a:rPr lang="en-US" b="1" dirty="0" smtClean="0">
                <a:solidFill>
                  <a:srgbClr val="FF0000"/>
                </a:solidFill>
              </a:rPr>
              <a:t>tree frogs </a:t>
            </a:r>
            <a:r>
              <a:rPr lang="en-US" b="1" dirty="0">
                <a:solidFill>
                  <a:srgbClr val="FF0000"/>
                </a:solidFill>
              </a:rPr>
              <a:t>are sometimes eaten by snakes and birds.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7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Nearpod</a:t>
            </a:r>
            <a:r>
              <a:rPr lang="en-US" dirty="0" smtClean="0"/>
              <a:t> Live Lesson 25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Quizizz</a:t>
            </a:r>
            <a:r>
              <a:rPr lang="en-US" dirty="0" smtClean="0"/>
              <a:t> (classwork 15 min)</a:t>
            </a:r>
          </a:p>
          <a:p>
            <a:pPr algn="ctr"/>
            <a:r>
              <a:rPr lang="en-US" dirty="0"/>
              <a:t>Weekly homework (key concept builder due is </a:t>
            </a:r>
            <a:r>
              <a:rPr lang="en-US" dirty="0" smtClean="0"/>
              <a:t>Today)</a:t>
            </a:r>
            <a:endParaRPr lang="en-US" dirty="0"/>
          </a:p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 end 1/17/19 (</a:t>
            </a:r>
            <a:r>
              <a:rPr lang="en-US" dirty="0" smtClean="0"/>
              <a:t>Today- </a:t>
            </a:r>
            <a:r>
              <a:rPr lang="en-US" dirty="0"/>
              <a:t>Grade is due)</a:t>
            </a:r>
          </a:p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 Science Benchmark is </a:t>
            </a:r>
            <a:r>
              <a:rPr lang="en-US" dirty="0" smtClean="0"/>
              <a:t>tomorrow. </a:t>
            </a:r>
            <a:r>
              <a:rPr lang="en-US" dirty="0"/>
              <a:t>(which affect 3</a:t>
            </a:r>
            <a:r>
              <a:rPr lang="en-US" baseline="30000" dirty="0"/>
              <a:t>rd</a:t>
            </a:r>
            <a:r>
              <a:rPr lang="en-US" dirty="0"/>
              <a:t> quarter test grade)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Pod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www.nearpod.com</a:t>
            </a:r>
            <a:endParaRPr lang="en-US" dirty="0" smtClean="0"/>
          </a:p>
          <a:p>
            <a:r>
              <a:rPr lang="en-US" dirty="0" smtClean="0"/>
              <a:t>2) You will have a class code live class code</a:t>
            </a:r>
          </a:p>
          <a:p>
            <a:r>
              <a:rPr lang="en-US" dirty="0" smtClean="0"/>
              <a:t>3) Please put your last name, first name. </a:t>
            </a:r>
          </a:p>
          <a:p>
            <a:r>
              <a:rPr lang="en-US" dirty="0" smtClean="0"/>
              <a:t>4) Thank you. </a:t>
            </a:r>
          </a:p>
        </p:txBody>
      </p:sp>
    </p:spTree>
    <p:extLst>
      <p:ext uri="{BB962C8B-B14F-4D97-AF65-F5344CB8AC3E}">
        <p14:creationId xmlns:p14="http://schemas.microsoft.com/office/powerpoint/2010/main" val="12877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quizId=bf55d12a-ea83-4ad9-9fb7-9f05fe958c31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1/17/19 Thursday</vt:lpstr>
      <vt:lpstr>Today Agenda</vt:lpstr>
      <vt:lpstr>Near Pod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1/17/19 Thursday</dc:title>
  <dc:creator>Ahmet ilbay</dc:creator>
  <cp:lastModifiedBy>Ahmet ilbay</cp:lastModifiedBy>
  <cp:revision>7</cp:revision>
  <dcterms:created xsi:type="dcterms:W3CDTF">2006-08-16T00:00:00Z</dcterms:created>
  <dcterms:modified xsi:type="dcterms:W3CDTF">2019-01-17T17:04:54Z</dcterms:modified>
</cp:coreProperties>
</file>