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spiratory_system" TargetMode="External"/><Relationship Id="rId2" Type="http://schemas.openxmlformats.org/officeDocument/2006/relationships/hyperlink" Target="https://en.wikipedia.org/wiki/Reproductive_syste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Skeletal_syste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4c917b84-ddfb-4cc9-9934-2b326cbb78d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Warm Up 4 min  1/18/19 Friday</a:t>
            </a:r>
            <a:br>
              <a:rPr lang="en-US" sz="2700" dirty="0" smtClean="0"/>
            </a:br>
            <a:r>
              <a:rPr lang="en-US" sz="2700" dirty="0" smtClean="0"/>
              <a:t>Write </a:t>
            </a:r>
            <a:r>
              <a:rPr lang="en-US" sz="2700" dirty="0"/>
              <a:t>the name of your favorite human body system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153400" cy="4724400"/>
          </a:xfrm>
        </p:spPr>
        <p:txBody>
          <a:bodyPr numCol="2">
            <a:normAutofit fontScale="925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Circulatory </a:t>
            </a:r>
            <a:r>
              <a:rPr lang="en-US" dirty="0"/>
              <a:t>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Digestive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Endocrine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Integumentary system/ Exocrine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Lymphatic system / Immune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Muscular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Nervous system: ...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Excretory system</a:t>
            </a:r>
            <a:r>
              <a:rPr lang="en-US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u="sng" dirty="0">
                <a:hlinkClick r:id="rId2"/>
              </a:rPr>
              <a:t>Reproductive system</a:t>
            </a:r>
            <a:r>
              <a:rPr lang="en-US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hlinkClick r:id="rId3" tooltip="Respiratory system"/>
              </a:rPr>
              <a:t>Respiratory system</a:t>
            </a:r>
            <a:r>
              <a:rPr lang="en-US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u="sng" dirty="0">
                <a:hlinkClick r:id="rId4"/>
              </a:rPr>
              <a:t>Skeletal system</a:t>
            </a:r>
            <a:r>
              <a:rPr lang="en-US" dirty="0" smtClean="0"/>
              <a:t>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 The endocannabinoid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Quarter Science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min 40 questions. Good luck.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Your Room name; GURSEYTMSA, MCNAIRTMSA, DARWINTMSA, CARVERTMSA, BLUFORDTMSA.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plicker</a:t>
            </a:r>
            <a:r>
              <a:rPr lang="en-US" dirty="0" smtClean="0"/>
              <a:t> number is your 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quizId=4c917b84-ddfb-4cc9-9934-2b326cbb78d8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89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Warm Up 4 min  1/18/19 Friday Write the name of your favorite human body system. </vt:lpstr>
      <vt:lpstr>2nd Quarter Science Benchmark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Warm Up 4 min  1/18/19 Friday Write the name of your favorite human body system. </dc:title>
  <dc:creator>Ahmet ilbay</dc:creator>
  <cp:lastModifiedBy>Ahmet ilbay</cp:lastModifiedBy>
  <cp:revision>9</cp:revision>
  <dcterms:created xsi:type="dcterms:W3CDTF">2006-08-16T00:00:00Z</dcterms:created>
  <dcterms:modified xsi:type="dcterms:W3CDTF">2019-01-19T14:25:39Z</dcterms:modified>
</cp:coreProperties>
</file>