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24&amp;v=gEUu-A2wf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763000" cy="1470025"/>
          </a:xfrm>
        </p:spPr>
        <p:txBody>
          <a:bodyPr/>
          <a:lstStyle/>
          <a:p>
            <a:r>
              <a:rPr lang="en-US" dirty="0" smtClean="0"/>
              <a:t>1/23/19 Wednesday 4 min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534400" cy="4876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800" dirty="0" smtClean="0"/>
              <a:t>What is homeostasis? </a:t>
            </a:r>
          </a:p>
          <a:p>
            <a:pPr algn="l"/>
            <a:r>
              <a:rPr lang="en-US" sz="4800" b="1" dirty="0" smtClean="0">
                <a:solidFill>
                  <a:srgbClr val="FF0000"/>
                </a:solidFill>
              </a:rPr>
              <a:t>Answer; </a:t>
            </a:r>
            <a:r>
              <a:rPr lang="en-US" sz="4800" b="1" dirty="0">
                <a:solidFill>
                  <a:srgbClr val="FF0000"/>
                </a:solidFill>
              </a:rPr>
              <a:t>the ability </a:t>
            </a:r>
            <a:r>
              <a:rPr lang="en-US" sz="4800" b="1" dirty="0" smtClean="0">
                <a:solidFill>
                  <a:srgbClr val="FF0000"/>
                </a:solidFill>
              </a:rPr>
              <a:t>to maintain </a:t>
            </a:r>
            <a:r>
              <a:rPr lang="en-US" sz="4800" b="1" dirty="0">
                <a:solidFill>
                  <a:srgbClr val="FF0000"/>
                </a:solidFill>
              </a:rPr>
              <a:t>constant internal conditions </a:t>
            </a:r>
            <a:r>
              <a:rPr lang="en-US" sz="4800" b="1" dirty="0" smtClean="0">
                <a:solidFill>
                  <a:srgbClr val="FF0000"/>
                </a:solidFill>
              </a:rPr>
              <a:t>when outside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conditions </a:t>
            </a:r>
            <a:r>
              <a:rPr lang="en-US" sz="4800" b="1" dirty="0">
                <a:solidFill>
                  <a:srgbClr val="FF0000"/>
                </a:solidFill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255422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1"/>
    </mc:Choice>
    <mc:Fallback xmlns="">
      <p:transition spd="slow" advTm="11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Homeostasis (independent Classwork) 20 min </a:t>
            </a:r>
          </a:p>
          <a:p>
            <a:r>
              <a:rPr lang="en-US" dirty="0" smtClean="0"/>
              <a:t>3) Video (5 min )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(15 min ) </a:t>
            </a:r>
          </a:p>
          <a:p>
            <a:r>
              <a:rPr lang="en-US" dirty="0" smtClean="0"/>
              <a:t>Reminder; Weekly homework due is </a:t>
            </a:r>
            <a:r>
              <a:rPr lang="en-US" smtClean="0"/>
              <a:t>1/25/19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Field Trip (Final Eligibility)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</a:t>
            </a:r>
            <a:r>
              <a:rPr lang="en-US" dirty="0" err="1" smtClean="0"/>
              <a:t>Bluford</a:t>
            </a:r>
            <a:r>
              <a:rPr lang="en-US" dirty="0" smtClean="0"/>
              <a:t> </a:t>
            </a:r>
            <a:r>
              <a:rPr lang="en-US" b="1" dirty="0" smtClean="0"/>
              <a:t>13 students </a:t>
            </a:r>
            <a:r>
              <a:rPr lang="en-US" dirty="0" smtClean="0"/>
              <a:t>All A’s and B’s</a:t>
            </a:r>
          </a:p>
          <a:p>
            <a:pPr marL="0" indent="0">
              <a:buNone/>
            </a:pPr>
            <a:r>
              <a:rPr lang="en-US" dirty="0" smtClean="0"/>
              <a:t>2) Darwin </a:t>
            </a:r>
            <a:r>
              <a:rPr lang="en-US" b="1" dirty="0" smtClean="0"/>
              <a:t>10 students </a:t>
            </a:r>
            <a:r>
              <a:rPr lang="en-US" dirty="0" smtClean="0"/>
              <a:t>All A’s and B’s </a:t>
            </a:r>
          </a:p>
          <a:p>
            <a:r>
              <a:rPr lang="en-US" dirty="0" smtClean="0"/>
              <a:t>5 All A’s and B’s except 1 C (Waiting list ) 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Gursey</a:t>
            </a:r>
            <a:r>
              <a:rPr lang="en-US" dirty="0" smtClean="0"/>
              <a:t> </a:t>
            </a:r>
            <a:r>
              <a:rPr lang="en-US" b="1" dirty="0" smtClean="0"/>
              <a:t>3 students </a:t>
            </a:r>
            <a:r>
              <a:rPr lang="en-US" dirty="0" smtClean="0"/>
              <a:t>All A’s and </a:t>
            </a:r>
            <a:r>
              <a:rPr lang="en-US" dirty="0" smtClean="0"/>
              <a:t>B’s (</a:t>
            </a:r>
            <a:r>
              <a:rPr lang="en-US" dirty="0" err="1" smtClean="0"/>
              <a:t>Minnah</a:t>
            </a:r>
            <a:r>
              <a:rPr lang="en-US" dirty="0" smtClean="0"/>
              <a:t>, </a:t>
            </a:r>
            <a:r>
              <a:rPr lang="en-US" dirty="0" err="1" smtClean="0"/>
              <a:t>Tinajh</a:t>
            </a:r>
            <a:r>
              <a:rPr lang="en-US" dirty="0" smtClean="0"/>
              <a:t>, </a:t>
            </a:r>
            <a:r>
              <a:rPr lang="en-US" dirty="0" err="1" smtClean="0"/>
              <a:t>Sekunore</a:t>
            </a:r>
            <a:r>
              <a:rPr lang="en-US" dirty="0" smtClean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4)McNair </a:t>
            </a:r>
            <a:r>
              <a:rPr lang="en-US" b="1" dirty="0" smtClean="0"/>
              <a:t>3 students </a:t>
            </a:r>
            <a:r>
              <a:rPr lang="en-US" dirty="0" smtClean="0"/>
              <a:t>All A’s and B’s </a:t>
            </a:r>
            <a:r>
              <a:rPr lang="en-US" dirty="0" smtClean="0"/>
              <a:t> (</a:t>
            </a:r>
            <a:r>
              <a:rPr lang="en-US" dirty="0" err="1" smtClean="0"/>
              <a:t>Vinaya</a:t>
            </a:r>
            <a:r>
              <a:rPr lang="en-US" dirty="0" smtClean="0"/>
              <a:t>, Arianna, </a:t>
            </a:r>
            <a:r>
              <a:rPr lang="en-US" dirty="0" err="1" smtClean="0"/>
              <a:t>A’Azhanae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3 All A’s and B’s excepts 1 C  ( Waiting List) </a:t>
            </a:r>
            <a:r>
              <a:rPr lang="en-US" dirty="0" smtClean="0"/>
              <a:t>(Isaiah, </a:t>
            </a:r>
            <a:r>
              <a:rPr lang="en-US" dirty="0" err="1" smtClean="0"/>
              <a:t>Naziyah</a:t>
            </a:r>
            <a:r>
              <a:rPr lang="en-US" dirty="0" smtClean="0"/>
              <a:t>, </a:t>
            </a:r>
            <a:r>
              <a:rPr lang="en-US" dirty="0" err="1" smtClean="0"/>
              <a:t>Kameron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5) Carver no students All A’s and B’s </a:t>
            </a:r>
          </a:p>
          <a:p>
            <a:pPr marL="0" indent="0">
              <a:buNone/>
            </a:pPr>
            <a:r>
              <a:rPr lang="en-US" dirty="0" smtClean="0"/>
              <a:t> 3 Students </a:t>
            </a:r>
            <a:r>
              <a:rPr lang="en-US" dirty="0" smtClean="0"/>
              <a:t>have All A’s and B’s except 1 </a:t>
            </a:r>
            <a:r>
              <a:rPr lang="en-US" dirty="0" smtClean="0"/>
              <a:t>C (</a:t>
            </a:r>
            <a:r>
              <a:rPr lang="en-US" dirty="0" err="1" smtClean="0"/>
              <a:t>Neveah</a:t>
            </a:r>
            <a:r>
              <a:rPr lang="en-US" dirty="0" smtClean="0"/>
              <a:t>, Cameron, </a:t>
            </a:r>
            <a:r>
              <a:rPr lang="en-US" dirty="0" err="1" smtClean="0"/>
              <a:t>Zamaria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Based on this list </a:t>
            </a:r>
            <a:r>
              <a:rPr lang="en-US" b="1" u="sng" dirty="0" smtClean="0"/>
              <a:t>29 students </a:t>
            </a:r>
            <a:r>
              <a:rPr lang="en-US" dirty="0" smtClean="0"/>
              <a:t>are eligible (A B honor list) out of 139 for field trip for Charlotte and </a:t>
            </a:r>
            <a:r>
              <a:rPr lang="en-US" b="1" u="sng" dirty="0" smtClean="0"/>
              <a:t>11 </a:t>
            </a:r>
            <a:r>
              <a:rPr lang="en-US" b="1" u="sng" dirty="0" smtClean="0"/>
              <a:t>students </a:t>
            </a:r>
            <a:r>
              <a:rPr lang="en-US" dirty="0" smtClean="0"/>
              <a:t>are in the waiting list. (In case eligible students doesn’t want to come) </a:t>
            </a:r>
          </a:p>
          <a:p>
            <a:pPr marL="0" indent="0">
              <a:buNone/>
            </a:pPr>
            <a:r>
              <a:rPr lang="en-US" dirty="0" smtClean="0"/>
              <a:t>There will be another field trip (Asheboro Zoo based on third quarter report card)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84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Classwork- 20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has six pages reading article about interaction of human body systems and hemostasis. </a:t>
            </a:r>
          </a:p>
          <a:p>
            <a:r>
              <a:rPr lang="en-US" dirty="0" smtClean="0"/>
              <a:t>15 questions to answer (1- Locate, 2) Describe, 3) identify……) </a:t>
            </a:r>
          </a:p>
          <a:p>
            <a:r>
              <a:rPr lang="en-US" dirty="0" smtClean="0"/>
              <a:t>Each of them 10 points (you can 150) participation grade.  </a:t>
            </a:r>
          </a:p>
          <a:p>
            <a:r>
              <a:rPr lang="en-US" dirty="0" smtClean="0"/>
              <a:t>Ask help if you needed. (Textbooks are available)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https://www.youtube.com/watch?time_continue=24&amp;v=gEUu-A2wfSE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questions. (Human body system and homeostasis)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1/23/19 Wednesday 4 min Warm Up </vt:lpstr>
      <vt:lpstr>Today Agenda</vt:lpstr>
      <vt:lpstr>Science Field Trip (Final Eligibility) </vt:lpstr>
      <vt:lpstr>Independent Classwork- 20 min </vt:lpstr>
      <vt:lpstr>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1/23/19 Wednesday 4 min Warm Up </dc:title>
  <dc:creator>Ahmet ilbay</dc:creator>
  <cp:lastModifiedBy>Ahmet ilbay</cp:lastModifiedBy>
  <cp:revision>11</cp:revision>
  <dcterms:created xsi:type="dcterms:W3CDTF">2006-08-16T00:00:00Z</dcterms:created>
  <dcterms:modified xsi:type="dcterms:W3CDTF">2019-01-23T17:10:02Z</dcterms:modified>
</cp:coreProperties>
</file>