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arpod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/>
          <a:lstStyle/>
          <a:p>
            <a:r>
              <a:rPr lang="en-US" dirty="0" smtClean="0"/>
              <a:t>1/24/19 Thursday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458200" cy="51816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is negative feedback?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is positive feedback?</a:t>
            </a:r>
          </a:p>
          <a:p>
            <a:r>
              <a:rPr lang="en-US" dirty="0" smtClean="0"/>
              <a:t>Answer; 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Negative feedback </a:t>
            </a:r>
            <a:r>
              <a:rPr lang="en-US" i="1" dirty="0">
                <a:solidFill>
                  <a:srgbClr val="FF0000"/>
                </a:solidFill>
              </a:rPr>
              <a:t>is a control system </a:t>
            </a:r>
            <a:r>
              <a:rPr lang="en-US" i="1" dirty="0" smtClean="0">
                <a:solidFill>
                  <a:srgbClr val="FF0000"/>
                </a:solidFill>
              </a:rPr>
              <a:t>by </a:t>
            </a:r>
            <a:r>
              <a:rPr lang="en-US" i="1" dirty="0">
                <a:solidFill>
                  <a:srgbClr val="FF0000"/>
                </a:solidFill>
              </a:rPr>
              <a:t>sending </a:t>
            </a:r>
            <a:r>
              <a:rPr lang="en-US" i="1" dirty="0" smtClean="0">
                <a:solidFill>
                  <a:srgbClr val="FF0000"/>
                </a:solidFill>
              </a:rPr>
              <a:t>a signal </a:t>
            </a:r>
            <a:r>
              <a:rPr lang="en-US" i="1" dirty="0">
                <a:solidFill>
                  <a:srgbClr val="FF0000"/>
                </a:solidFill>
              </a:rPr>
              <a:t>to stop a response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Positive feedback </a:t>
            </a:r>
            <a:r>
              <a:rPr lang="en-US" i="1" dirty="0">
                <a:solidFill>
                  <a:srgbClr val="FF0000"/>
                </a:solidFill>
              </a:rPr>
              <a:t>is a control system that sends a signal </a:t>
            </a:r>
            <a:r>
              <a:rPr lang="en-US" i="1" dirty="0" smtClean="0">
                <a:solidFill>
                  <a:srgbClr val="FF0000"/>
                </a:solidFill>
              </a:rPr>
              <a:t>to increase </a:t>
            </a:r>
            <a:r>
              <a:rPr lang="en-US" i="1" dirty="0">
                <a:solidFill>
                  <a:srgbClr val="FF0000"/>
                </a:solidFill>
              </a:rPr>
              <a:t>a response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192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Nearpod</a:t>
            </a:r>
            <a:r>
              <a:rPr lang="en-US" dirty="0" smtClean="0"/>
              <a:t> Human body system live </a:t>
            </a:r>
            <a:r>
              <a:rPr lang="en-US" dirty="0" smtClean="0"/>
              <a:t>lesson-30 </a:t>
            </a:r>
            <a:r>
              <a:rPr lang="en-US" dirty="0" smtClean="0"/>
              <a:t>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Nearpod</a:t>
            </a:r>
            <a:r>
              <a:rPr lang="en-US" dirty="0" smtClean="0"/>
              <a:t> Quiz 10 min</a:t>
            </a:r>
          </a:p>
          <a:p>
            <a:pPr marL="0" indent="0" algn="ctr">
              <a:buNone/>
            </a:pPr>
            <a:r>
              <a:rPr lang="en-US" dirty="0" smtClean="0"/>
              <a:t>Reminder</a:t>
            </a:r>
            <a:endParaRPr lang="en-US" dirty="0" smtClean="0"/>
          </a:p>
          <a:p>
            <a:pPr algn="ctr"/>
            <a:r>
              <a:rPr lang="en-US" dirty="0" smtClean="0"/>
              <a:t>Weekly Homework due is Friday</a:t>
            </a:r>
          </a:p>
          <a:p>
            <a:pPr algn="ctr"/>
            <a:r>
              <a:rPr lang="en-US" dirty="0" smtClean="0"/>
              <a:t>Student who eligible for the field trip I  need  to talk you for the status. </a:t>
            </a:r>
          </a:p>
        </p:txBody>
      </p:sp>
    </p:spTree>
    <p:extLst>
      <p:ext uri="{BB962C8B-B14F-4D97-AF65-F5344CB8AC3E}">
        <p14:creationId xmlns:p14="http://schemas.microsoft.com/office/powerpoint/2010/main" val="400233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Nearpod</a:t>
            </a:r>
            <a:r>
              <a:rPr lang="en-US" dirty="0" smtClean="0"/>
              <a:t>- </a:t>
            </a:r>
            <a:r>
              <a:rPr lang="en-US" dirty="0" smtClean="0"/>
              <a:t>30 </a:t>
            </a:r>
            <a:r>
              <a:rPr lang="en-US" dirty="0" smtClean="0"/>
              <a:t>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Please go to </a:t>
            </a:r>
            <a:r>
              <a:rPr lang="en-US" dirty="0" smtClean="0">
                <a:hlinkClick r:id="rId2"/>
              </a:rPr>
              <a:t>www.nearpod.com</a:t>
            </a:r>
            <a:endParaRPr lang="en-US" dirty="0" smtClean="0"/>
          </a:p>
          <a:p>
            <a:r>
              <a:rPr lang="en-US" dirty="0" smtClean="0"/>
              <a:t>2) I am going to share a live code with you.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5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Nearpod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</a:t>
            </a:r>
            <a:r>
              <a:rPr lang="en-US" dirty="0" smtClean="0"/>
              <a:t>questions for the </a:t>
            </a:r>
            <a:r>
              <a:rPr lang="en-US" dirty="0" smtClean="0"/>
              <a:t>10 </a:t>
            </a:r>
            <a:r>
              <a:rPr lang="en-US" dirty="0" smtClean="0"/>
              <a:t>min.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30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119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1/24/19 Thursday </vt:lpstr>
      <vt:lpstr>Today Agenda</vt:lpstr>
      <vt:lpstr>Nearpod- 30 min </vt:lpstr>
      <vt:lpstr>Nearpod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1/24/19 Thursday </dc:title>
  <dc:creator>Ahmet ilbay</dc:creator>
  <cp:lastModifiedBy>Ahmet ilbay</cp:lastModifiedBy>
  <cp:revision>9</cp:revision>
  <dcterms:created xsi:type="dcterms:W3CDTF">2006-08-16T00:00:00Z</dcterms:created>
  <dcterms:modified xsi:type="dcterms:W3CDTF">2019-01-24T14:23:15Z</dcterms:modified>
</cp:coreProperties>
</file>