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cabula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f85a2ba2-ca94-4802-b78b-9f7ced30054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1/25/19 Friday 4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467600" cy="4114800"/>
          </a:xfrm>
        </p:spPr>
        <p:txBody>
          <a:bodyPr/>
          <a:lstStyle/>
          <a:p>
            <a:r>
              <a:rPr lang="en-US" dirty="0" smtClean="0"/>
              <a:t>Write the human body system you will present. (If you don’t have write your group member name.)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Group Assignment (Darwin and Carver)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Flocabulary</a:t>
            </a:r>
            <a:r>
              <a:rPr lang="en-US" dirty="0" smtClean="0"/>
              <a:t> 30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1) You will go to </a:t>
            </a:r>
            <a:r>
              <a:rPr lang="en-US" dirty="0" smtClean="0">
                <a:hlinkClick r:id="rId2"/>
              </a:rPr>
              <a:t>www.flocabulary.com</a:t>
            </a:r>
            <a:endParaRPr lang="en-US" dirty="0" smtClean="0"/>
          </a:p>
          <a:p>
            <a:r>
              <a:rPr lang="en-US" dirty="0" smtClean="0"/>
              <a:t>2) Log in with username and password (if you don’t remember let me know I remind)</a:t>
            </a:r>
          </a:p>
          <a:p>
            <a:r>
              <a:rPr lang="en-US" dirty="0" smtClean="0"/>
              <a:t>3) Video, Vocab Card, Vocab Game and Read and respond and Quiz (Each item 20 points)</a:t>
            </a:r>
          </a:p>
          <a:p>
            <a:r>
              <a:rPr lang="en-US" dirty="0" err="1" smtClean="0"/>
              <a:t>Gursey</a:t>
            </a:r>
            <a:r>
              <a:rPr lang="en-US" dirty="0" smtClean="0"/>
              <a:t>, </a:t>
            </a:r>
            <a:r>
              <a:rPr lang="en-US" dirty="0" err="1" smtClean="0"/>
              <a:t>Mcnair</a:t>
            </a:r>
            <a:r>
              <a:rPr lang="en-US" dirty="0" smtClean="0"/>
              <a:t>, Carver minimum 60 otherwise redo or 0 credit .</a:t>
            </a:r>
          </a:p>
          <a:p>
            <a:r>
              <a:rPr lang="en-US" dirty="0" smtClean="0"/>
              <a:t>Darwin 80 </a:t>
            </a:r>
            <a:r>
              <a:rPr lang="en-US" dirty="0" err="1" smtClean="0"/>
              <a:t>minumum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Bluford</a:t>
            </a:r>
            <a:r>
              <a:rPr lang="en-US" dirty="0" smtClean="0"/>
              <a:t> 90 minimum</a:t>
            </a:r>
          </a:p>
          <a:p>
            <a:r>
              <a:rPr lang="en-US" dirty="0" smtClean="0"/>
              <a:t>P;S Drop your </a:t>
            </a:r>
            <a:r>
              <a:rPr lang="en-US" dirty="0" err="1" smtClean="0"/>
              <a:t>Hw</a:t>
            </a:r>
            <a:r>
              <a:rPr lang="en-US" dirty="0" smtClean="0"/>
              <a:t> and </a:t>
            </a:r>
            <a:r>
              <a:rPr lang="en-US" dirty="0" err="1" smtClean="0"/>
              <a:t>bellringer</a:t>
            </a:r>
            <a:r>
              <a:rPr lang="en-US" dirty="0" smtClean="0"/>
              <a:t> to your </a:t>
            </a:r>
            <a:r>
              <a:rPr lang="en-US" smtClean="0"/>
              <a:t>classroom box.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quizId=f85a2ba2-ca94-4802-b78b-9f7ced30054e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1/25/19 Friday 4 min Warm Up </vt:lpstr>
      <vt:lpstr>Today Agenda</vt:lpstr>
      <vt:lpstr>Flocabulary 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1/25/19 Friday 4 min Warm Up </dc:title>
  <dc:creator>Ahmet ilbay</dc:creator>
  <cp:lastModifiedBy>Ahmet ilbay</cp:lastModifiedBy>
  <cp:revision>6</cp:revision>
  <dcterms:created xsi:type="dcterms:W3CDTF">2006-08-16T00:00:00Z</dcterms:created>
  <dcterms:modified xsi:type="dcterms:W3CDTF">2019-01-25T16:01:57Z</dcterms:modified>
</cp:coreProperties>
</file>