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2" autoAdjust="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_F5UwtdP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</a:t>
            </a:r>
            <a:r>
              <a:rPr lang="en-US" dirty="0" err="1" smtClean="0"/>
              <a:t>up</a:t>
            </a:r>
            <a:r>
              <a:rPr lang="en-US" dirty="0" smtClean="0"/>
              <a:t> 1/28/19 Monday 4 min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848600" cy="4343400"/>
          </a:xfrm>
        </p:spPr>
        <p:txBody>
          <a:bodyPr/>
          <a:lstStyle/>
          <a:p>
            <a:r>
              <a:rPr lang="en-US" dirty="0" smtClean="0"/>
              <a:t>1)What are type of muscle action?</a:t>
            </a:r>
          </a:p>
          <a:p>
            <a:r>
              <a:rPr lang="en-US" dirty="0" smtClean="0"/>
              <a:t>2) What are the three kind of muscles?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Answer;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1)Voluntary and Involuntary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2) Skeletal, Smooth and Cardiac</a:t>
            </a:r>
          </a:p>
        </p:txBody>
      </p:sp>
    </p:spTree>
    <p:extLst>
      <p:ext uri="{BB962C8B-B14F-4D97-AF65-F5344CB8AC3E}">
        <p14:creationId xmlns:p14="http://schemas.microsoft.com/office/powerpoint/2010/main" val="92561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1) Warm up 4 min</a:t>
            </a:r>
          </a:p>
          <a:p>
            <a:r>
              <a:rPr lang="en-US" dirty="0" smtClean="0"/>
              <a:t>2) Lesson Outline 10 min (Muscle System)</a:t>
            </a:r>
          </a:p>
          <a:p>
            <a:r>
              <a:rPr lang="en-US" dirty="0" smtClean="0"/>
              <a:t>3) Video 5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20 min </a:t>
            </a:r>
          </a:p>
          <a:p>
            <a:r>
              <a:rPr lang="en-US" dirty="0" smtClean="0"/>
              <a:t>5) Review </a:t>
            </a:r>
          </a:p>
          <a:p>
            <a:pPr marL="0" indent="0" algn="ctr">
              <a:buNone/>
            </a:pPr>
            <a:r>
              <a:rPr lang="en-US" dirty="0" smtClean="0"/>
              <a:t>Reminder</a:t>
            </a:r>
          </a:p>
          <a:p>
            <a:pPr marL="0" indent="0" algn="ctr">
              <a:buNone/>
            </a:pPr>
            <a:r>
              <a:rPr lang="en-US" sz="3600" b="1" dirty="0" smtClean="0"/>
              <a:t>Muscle Presentation this Thursday 1/31/19 </a:t>
            </a:r>
          </a:p>
          <a:p>
            <a:pPr marL="0" indent="0" algn="ctr">
              <a:buNone/>
            </a:pPr>
            <a:r>
              <a:rPr lang="en-US" sz="3600" b="1" dirty="0" smtClean="0"/>
              <a:t>Weekly Homework due is 1/31/19 (Muscle Foldable) </a:t>
            </a:r>
          </a:p>
          <a:p>
            <a:pPr marL="0" indent="0" algn="ctr">
              <a:buNone/>
            </a:pPr>
            <a:r>
              <a:rPr lang="en-US" sz="3600" b="1" dirty="0" smtClean="0"/>
              <a:t>Movement System Quiz 2/8/19 (Friday) </a:t>
            </a:r>
          </a:p>
          <a:p>
            <a:pPr marL="0" indent="0" algn="ctr">
              <a:buNone/>
            </a:pPr>
            <a:r>
              <a:rPr lang="en-US" sz="3600" b="1" dirty="0" smtClean="0"/>
              <a:t>Future Quiz Dates </a:t>
            </a:r>
          </a:p>
          <a:p>
            <a:pPr marL="0" indent="0" algn="ctr">
              <a:buNone/>
            </a:pPr>
            <a:r>
              <a:rPr lang="en-US" sz="3600" b="1" dirty="0" smtClean="0"/>
              <a:t>2/22/19 (Energy Systems Quiz 1)</a:t>
            </a:r>
          </a:p>
          <a:p>
            <a:pPr marL="0" indent="0" algn="ctr">
              <a:buNone/>
            </a:pPr>
            <a:r>
              <a:rPr lang="en-US" sz="3600" b="1" dirty="0" smtClean="0"/>
              <a:t>3/7/19 (Energy Systems Quiz 2)</a:t>
            </a:r>
          </a:p>
          <a:p>
            <a:pPr marL="0" indent="0" algn="ctr">
              <a:buNone/>
            </a:pPr>
            <a:r>
              <a:rPr lang="en-US" sz="3600" b="1" dirty="0" smtClean="0"/>
              <a:t>3/22/19 (Control Systems Quiz) </a:t>
            </a:r>
          </a:p>
          <a:p>
            <a:pPr marL="0" indent="0" algn="ctr">
              <a:buNone/>
            </a:pPr>
            <a:r>
              <a:rPr lang="en-US" sz="3600" b="1" dirty="0" smtClean="0"/>
              <a:t>3/28/19 Unit Test (Human Body Systems) </a:t>
            </a:r>
          </a:p>
          <a:p>
            <a:pPr marL="0" indent="0" algn="ctr">
              <a:buNone/>
            </a:pPr>
            <a:r>
              <a:rPr lang="en-US" sz="3600" b="1" dirty="0" smtClean="0"/>
              <a:t>No Benchmark this quarter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5723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 Muscle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906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1) </a:t>
            </a:r>
            <a:r>
              <a:rPr lang="en-US" dirty="0"/>
              <a:t>Muscular System; Protection, Stability, Maintaining body Temperature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2)</a:t>
            </a:r>
            <a:r>
              <a:rPr lang="en-US" dirty="0"/>
              <a:t> </a:t>
            </a:r>
            <a:r>
              <a:rPr lang="en-US" dirty="0" smtClean="0"/>
              <a:t>Contract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 move</a:t>
            </a:r>
          </a:p>
          <a:p>
            <a:pPr marL="0" indent="0">
              <a:buNone/>
            </a:pPr>
            <a:r>
              <a:rPr lang="en-US" dirty="0" smtClean="0"/>
              <a:t>4) balance</a:t>
            </a:r>
          </a:p>
          <a:p>
            <a:pPr marL="0" indent="0">
              <a:buNone/>
            </a:pPr>
            <a:r>
              <a:rPr lang="en-US" dirty="0" smtClean="0"/>
              <a:t>5) Tendons</a:t>
            </a:r>
          </a:p>
          <a:p>
            <a:pPr marL="0" indent="0">
              <a:buNone/>
            </a:pPr>
            <a:r>
              <a:rPr lang="en-US" dirty="0" smtClean="0"/>
              <a:t>6) </a:t>
            </a:r>
            <a:r>
              <a:rPr lang="en-US" dirty="0"/>
              <a:t>Blood and food; </a:t>
            </a:r>
            <a:r>
              <a:rPr lang="en-US" dirty="0" smtClean="0"/>
              <a:t>heart</a:t>
            </a:r>
          </a:p>
          <a:p>
            <a:pPr marL="0" indent="0">
              <a:buNone/>
            </a:pPr>
            <a:r>
              <a:rPr lang="en-US" dirty="0" smtClean="0"/>
              <a:t>7) padding</a:t>
            </a:r>
          </a:p>
          <a:p>
            <a:pPr marL="0" indent="0">
              <a:buNone/>
            </a:pPr>
            <a:r>
              <a:rPr lang="en-US" dirty="0" smtClean="0"/>
              <a:t>8) </a:t>
            </a:r>
            <a:r>
              <a:rPr lang="en-US" b="1" dirty="0"/>
              <a:t>Shivering</a:t>
            </a:r>
            <a:r>
              <a:rPr lang="en-US" dirty="0"/>
              <a:t>; </a:t>
            </a:r>
            <a:r>
              <a:rPr lang="en-US" dirty="0" smtClean="0"/>
              <a:t>temperature</a:t>
            </a:r>
          </a:p>
          <a:p>
            <a:pPr marL="0" indent="0">
              <a:buNone/>
            </a:pPr>
            <a:r>
              <a:rPr lang="en-US" dirty="0" smtClean="0"/>
              <a:t>9)</a:t>
            </a:r>
            <a:r>
              <a:rPr lang="en-US" dirty="0"/>
              <a:t> skeletal muscles; voluntary </a:t>
            </a:r>
            <a:r>
              <a:rPr lang="en-US" dirty="0" smtClean="0"/>
              <a:t>muscles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0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Lesson outline Muscle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10) pulling</a:t>
            </a:r>
          </a:p>
          <a:p>
            <a:pPr marL="0" indent="0">
              <a:buNone/>
            </a:pPr>
            <a:r>
              <a:rPr lang="en-US" dirty="0"/>
              <a:t>11) exercise</a:t>
            </a:r>
          </a:p>
          <a:p>
            <a:pPr marL="0" indent="0">
              <a:buNone/>
            </a:pPr>
            <a:r>
              <a:rPr lang="en-US" dirty="0"/>
              <a:t>12) involuntary muscle</a:t>
            </a:r>
          </a:p>
          <a:p>
            <a:pPr marL="0" indent="0">
              <a:buNone/>
            </a:pPr>
            <a:r>
              <a:rPr lang="en-US" dirty="0"/>
              <a:t>13) smooth muscles</a:t>
            </a:r>
          </a:p>
          <a:p>
            <a:pPr marL="0" indent="0">
              <a:buNone/>
            </a:pPr>
            <a:r>
              <a:rPr lang="en-US" dirty="0"/>
              <a:t>14) Blood vessels</a:t>
            </a:r>
          </a:p>
          <a:p>
            <a:pPr marL="0" indent="0">
              <a:buNone/>
            </a:pPr>
            <a:r>
              <a:rPr lang="en-US" dirty="0"/>
              <a:t>15) material</a:t>
            </a:r>
          </a:p>
          <a:p>
            <a:pPr marL="0" indent="0">
              <a:buNone/>
            </a:pPr>
            <a:r>
              <a:rPr lang="en-US" dirty="0"/>
              <a:t>16) cardiac muscles</a:t>
            </a:r>
          </a:p>
          <a:p>
            <a:pPr marL="0" indent="0">
              <a:buNone/>
            </a:pPr>
            <a:r>
              <a:rPr lang="en-US" dirty="0"/>
              <a:t>17)heart and through vessels</a:t>
            </a:r>
          </a:p>
          <a:p>
            <a:pPr marL="0" indent="0">
              <a:buNone/>
            </a:pPr>
            <a:r>
              <a:rPr lang="en-US" dirty="0"/>
              <a:t>18) </a:t>
            </a:r>
            <a:r>
              <a:rPr lang="en-US" dirty="0" smtClean="0"/>
              <a:t>homeostasis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1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Extra information;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Deltoid </a:t>
            </a:r>
            <a:r>
              <a:rPr lang="en-US" dirty="0"/>
              <a:t>muscle control your shoulder.</a:t>
            </a:r>
          </a:p>
          <a:p>
            <a:r>
              <a:rPr lang="en-US" dirty="0"/>
              <a:t>Most powerful muscle you have in your back spinal cord</a:t>
            </a:r>
          </a:p>
          <a:p>
            <a:r>
              <a:rPr lang="en-US" dirty="0"/>
              <a:t>Front thighs you have quadriceps</a:t>
            </a:r>
          </a:p>
          <a:p>
            <a:r>
              <a:rPr lang="en-US" dirty="0"/>
              <a:t>Abs have rectus </a:t>
            </a:r>
            <a:r>
              <a:rPr lang="en-US" dirty="0" err="1"/>
              <a:t>abdominus</a:t>
            </a:r>
            <a:r>
              <a:rPr lang="en-US" dirty="0"/>
              <a:t> muscle</a:t>
            </a:r>
          </a:p>
          <a:p>
            <a:r>
              <a:rPr lang="en-US" dirty="0"/>
              <a:t>You are flexing your </a:t>
            </a:r>
            <a:r>
              <a:rPr lang="en-US" dirty="0" smtClean="0"/>
              <a:t>biceps and </a:t>
            </a:r>
            <a:r>
              <a:rPr lang="en-US" smtClean="0"/>
              <a:t>you contract </a:t>
            </a:r>
            <a:r>
              <a:rPr lang="en-US" dirty="0" smtClean="0"/>
              <a:t>your muscles.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39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Video-</a:t>
            </a:r>
            <a:r>
              <a:rPr lang="en-US" dirty="0"/>
              <a:t>How Your Muscles Work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www.youtube.com/watch?v=f_F5UwtdPOc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67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questions about muscle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234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Warm up up 1/28/19 Monday 4 min </vt:lpstr>
      <vt:lpstr>Today Agenda</vt:lpstr>
      <vt:lpstr>Lesson outline Muscle System </vt:lpstr>
      <vt:lpstr>Lesson outline Muscle System </vt:lpstr>
      <vt:lpstr>Extra information;  </vt:lpstr>
      <vt:lpstr>Video-How Your Muscles Work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Ahmet ilbay</dc:creator>
  <cp:lastModifiedBy>Ahmet ilbay</cp:lastModifiedBy>
  <cp:revision>15</cp:revision>
  <dcterms:created xsi:type="dcterms:W3CDTF">2006-08-16T00:00:00Z</dcterms:created>
  <dcterms:modified xsi:type="dcterms:W3CDTF">2019-01-28T19:20:44Z</dcterms:modified>
</cp:coreProperties>
</file>