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ilbay.weebly.com/3rd-quarter1.html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zizz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1470025"/>
          </a:xfrm>
        </p:spPr>
        <p:txBody>
          <a:bodyPr/>
          <a:lstStyle/>
          <a:p>
            <a:r>
              <a:rPr lang="en-US" dirty="0" smtClean="0"/>
              <a:t>1 29 19 Tuesday Warm up 4 min (Carver, Darwin)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676400"/>
            <a:ext cx="8686800" cy="4876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are difference between skeletal muscles and smooth muscles? </a:t>
            </a:r>
          </a:p>
          <a:p>
            <a:r>
              <a:rPr lang="en-US" dirty="0" smtClean="0"/>
              <a:t>Answer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408727"/>
              </p:ext>
            </p:extLst>
          </p:nvPr>
        </p:nvGraphicFramePr>
        <p:xfrm>
          <a:off x="457200" y="3657600"/>
          <a:ext cx="8229600" cy="231267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7907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Smooth Muscles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66675" marB="66675" anchor="ctr">
                    <a:lnL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Skeletal Muscles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 anchor="ctr">
                    <a:lnL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Involuntary</a:t>
                      </a:r>
                    </a:p>
                  </a:txBody>
                  <a:tcPr marL="66675" marR="66675" marT="66675" marB="66675" anchor="ctr">
                    <a:lnL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Voluntary</a:t>
                      </a:r>
                    </a:p>
                  </a:txBody>
                  <a:tcPr marL="66675" marR="66675" marT="66675" marB="66675" anchor="ctr">
                    <a:lnL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Sustained slow, rhythmic contraction</a:t>
                      </a:r>
                    </a:p>
                  </a:txBody>
                  <a:tcPr marL="66675" marR="66675" marT="66675" marB="66675" anchor="ctr">
                    <a:lnL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Rapid contraction but tire quickly</a:t>
                      </a:r>
                    </a:p>
                  </a:txBody>
                  <a:tcPr marL="66675" marR="66675" marT="66675" marB="66675" anchor="ctr">
                    <a:lnL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Lining of internal organs</a:t>
                      </a:r>
                    </a:p>
                  </a:txBody>
                  <a:tcPr marL="66675" marR="66675" marT="66675" marB="66675" anchor="ctr">
                    <a:lnL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Attached to bone via tendon or each other via aponeurosis</a:t>
                      </a:r>
                    </a:p>
                  </a:txBody>
                  <a:tcPr marL="66675" marR="66675" marT="66675" marB="66675" anchor="ctr">
                    <a:lnL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Contraction of internal organs</a:t>
                      </a:r>
                    </a:p>
                  </a:txBody>
                  <a:tcPr marL="66675" marR="66675" marT="66675" marB="66675" anchor="ctr">
                    <a:lnL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Body movement</a:t>
                      </a:r>
                    </a:p>
                  </a:txBody>
                  <a:tcPr marL="66675" marR="66675" marT="66675" marB="66675" anchor="ctr">
                    <a:lnL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08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Group Project Study Time 25 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Quizizz</a:t>
            </a:r>
            <a:r>
              <a:rPr lang="en-US" dirty="0" smtClean="0"/>
              <a:t> (Muscle system classwork ) 15min</a:t>
            </a:r>
          </a:p>
          <a:p>
            <a:pPr algn="ctr"/>
            <a:r>
              <a:rPr lang="en-US" dirty="0" smtClean="0"/>
              <a:t>Reminder</a:t>
            </a:r>
          </a:p>
          <a:p>
            <a:pPr marL="0" indent="0" algn="ctr">
              <a:buNone/>
            </a:pPr>
            <a:r>
              <a:rPr lang="en-US" b="1" dirty="0"/>
              <a:t>Muscle Presentation this Thursday 1/31/19 </a:t>
            </a:r>
          </a:p>
          <a:p>
            <a:pPr marL="0" indent="0" algn="ctr">
              <a:buNone/>
            </a:pPr>
            <a:r>
              <a:rPr lang="en-US" b="1" dirty="0"/>
              <a:t>Weekly Homework due is 1/31/19 (Muscle Foldable) </a:t>
            </a:r>
          </a:p>
          <a:p>
            <a:pPr marL="0" indent="0" algn="ctr">
              <a:buNone/>
            </a:pPr>
            <a:r>
              <a:rPr lang="en-US" b="1" dirty="0"/>
              <a:t>Movement System Quiz 2/8/19 (Friday) </a:t>
            </a:r>
          </a:p>
          <a:p>
            <a:pPr marL="0" indent="0" algn="ctr">
              <a:buNone/>
            </a:pPr>
            <a:r>
              <a:rPr lang="en-US" b="1" dirty="0"/>
              <a:t>Future Quiz Dates </a:t>
            </a:r>
          </a:p>
          <a:p>
            <a:pPr marL="0" indent="0" algn="ctr">
              <a:buNone/>
            </a:pPr>
            <a:r>
              <a:rPr lang="en-US" b="1" dirty="0"/>
              <a:t>2/22/19 (Energy Systems Quiz 1)</a:t>
            </a:r>
          </a:p>
          <a:p>
            <a:pPr marL="0" indent="0" algn="ctr">
              <a:buNone/>
            </a:pPr>
            <a:r>
              <a:rPr lang="en-US" b="1" dirty="0"/>
              <a:t>3/7/19 (Energy Systems Quiz 2)</a:t>
            </a:r>
          </a:p>
          <a:p>
            <a:pPr marL="0" indent="0" algn="ctr">
              <a:buNone/>
            </a:pPr>
            <a:r>
              <a:rPr lang="en-US" b="1" dirty="0"/>
              <a:t>3/22/19 (Control Systems Quiz) </a:t>
            </a:r>
          </a:p>
          <a:p>
            <a:pPr marL="0" indent="0" algn="ctr">
              <a:buNone/>
            </a:pPr>
            <a:r>
              <a:rPr lang="en-US" b="1" dirty="0"/>
              <a:t>3/28/19 Unit Test (Human Body Systems) </a:t>
            </a:r>
          </a:p>
          <a:p>
            <a:pPr marL="0" indent="0" algn="ctr">
              <a:buNone/>
            </a:pPr>
            <a:r>
              <a:rPr lang="en-US" b="1" dirty="0"/>
              <a:t>No Benchmark this quarter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9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Project Time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52400" y="1371600"/>
            <a:ext cx="4040188" cy="639762"/>
          </a:xfrm>
        </p:spPr>
        <p:txBody>
          <a:bodyPr/>
          <a:lstStyle/>
          <a:p>
            <a:r>
              <a:rPr lang="en-US" dirty="0" smtClean="0"/>
              <a:t>Direction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8600" y="2174875"/>
            <a:ext cx="3505200" cy="39512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1) In your Group Project there are minimum 8 slide show</a:t>
            </a:r>
          </a:p>
          <a:p>
            <a:pPr marL="0" indent="0">
              <a:buNone/>
            </a:pPr>
            <a:r>
              <a:rPr lang="en-US" dirty="0" smtClean="0"/>
              <a:t>2) One for the tittle and group member name, one slide for the diagram and one slide for a video under 5 min </a:t>
            </a:r>
          </a:p>
          <a:p>
            <a:pPr marL="0" indent="0">
              <a:buNone/>
            </a:pPr>
            <a:r>
              <a:rPr lang="en-US" dirty="0" smtClean="0"/>
              <a:t>3) Rest of the five slides will about the questions answer. </a:t>
            </a:r>
          </a:p>
          <a:p>
            <a:pPr marL="0" indent="0">
              <a:buNone/>
            </a:pPr>
            <a:r>
              <a:rPr lang="en-US" dirty="0" smtClean="0"/>
              <a:t>4) You will come together now and work on the </a:t>
            </a:r>
            <a:r>
              <a:rPr lang="en-US" dirty="0" err="1" smtClean="0"/>
              <a:t>google</a:t>
            </a:r>
            <a:r>
              <a:rPr lang="en-US" dirty="0" smtClean="0"/>
              <a:t> slide (You can work at the same time if you share the document ) </a:t>
            </a:r>
          </a:p>
          <a:p>
            <a:pPr marL="0" indent="0">
              <a:buNone/>
            </a:pPr>
            <a:r>
              <a:rPr lang="en-US" dirty="0" smtClean="0"/>
              <a:t>5) Remember your due dates for the presentation.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6) My </a:t>
            </a:r>
            <a:r>
              <a:rPr lang="en-US" dirty="0"/>
              <a:t>website </a:t>
            </a:r>
            <a:r>
              <a:rPr lang="en-US" dirty="0" smtClean="0"/>
              <a:t>for </a:t>
            </a:r>
            <a:r>
              <a:rPr lang="en-US" dirty="0" err="1" smtClean="0"/>
              <a:t>isntruction</a:t>
            </a:r>
            <a:r>
              <a:rPr lang="en-US" smtClean="0"/>
              <a:t> </a:t>
            </a:r>
            <a:r>
              <a:rPr lang="en-US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ailbay.weebly.com/3rd-quarter1.html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0" y="1447800"/>
            <a:ext cx="4041775" cy="639762"/>
          </a:xfrm>
        </p:spPr>
        <p:txBody>
          <a:bodyPr/>
          <a:lstStyle/>
          <a:p>
            <a:r>
              <a:rPr lang="en-US" dirty="0" smtClean="0"/>
              <a:t>Due Dates.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133600"/>
            <a:ext cx="5223164" cy="411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76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err="1" smtClean="0"/>
              <a:t>Quizizz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www.quizizz.com</a:t>
            </a:r>
            <a:endParaRPr lang="en-US" dirty="0" smtClean="0"/>
          </a:p>
          <a:p>
            <a:r>
              <a:rPr lang="en-US" dirty="0" smtClean="0"/>
              <a:t>2) Wait for the code</a:t>
            </a:r>
          </a:p>
          <a:p>
            <a:r>
              <a:rPr lang="en-US" dirty="0" smtClean="0"/>
              <a:t>3) This is a classwork grade. </a:t>
            </a:r>
          </a:p>
          <a:p>
            <a:r>
              <a:rPr lang="en-US"/>
              <a:t>https://quizizz.com/admin/quiz/5c4f1e1dc9c16b001ae37e3e/muscular-system-mrilbay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44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268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1 29 19 Tuesday Warm up 4 min (Carver, Darwin) </vt:lpstr>
      <vt:lpstr>Today Agenda</vt:lpstr>
      <vt:lpstr>Group Project Time</vt:lpstr>
      <vt:lpstr>Quizizz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29 19 Tuesday</dc:title>
  <dc:creator>Ahmet ilbay</dc:creator>
  <cp:lastModifiedBy>Ahmet ilbay</cp:lastModifiedBy>
  <cp:revision>10</cp:revision>
  <dcterms:created xsi:type="dcterms:W3CDTF">2006-08-16T00:00:00Z</dcterms:created>
  <dcterms:modified xsi:type="dcterms:W3CDTF">2019-01-29T17:10:04Z</dcterms:modified>
</cp:coreProperties>
</file>