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locabular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.kahoot.it/#/?quizId=e5fa0a71-a51e-41ae-b41f-a3edca616606" TargetMode="External"/><Relationship Id="rId2" Type="http://schemas.openxmlformats.org/officeDocument/2006/relationships/hyperlink" Target="https://quizlet.com/355443910/liv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1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1-4-19 Friday Warm Up 4 min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914400"/>
            <a:ext cx="7620000" cy="54102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What are the three main type of RNA?</a:t>
            </a:r>
          </a:p>
          <a:p>
            <a:pPr marL="514350" indent="-514350">
              <a:buAutoNum type="arabicParenR"/>
            </a:pPr>
            <a:r>
              <a:rPr lang="en-US" dirty="0" smtClean="0"/>
              <a:t>What are three type of mutations? </a:t>
            </a:r>
          </a:p>
          <a:p>
            <a:r>
              <a:rPr lang="en-US" dirty="0" smtClean="0"/>
              <a:t>Answer; 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1)messenger </a:t>
            </a:r>
            <a:r>
              <a:rPr lang="en-US" b="1" dirty="0">
                <a:solidFill>
                  <a:srgbClr val="FF0000"/>
                </a:solidFill>
              </a:rPr>
              <a:t>RNA, transfer RNA, </a:t>
            </a:r>
            <a:r>
              <a:rPr lang="en-US" b="1" dirty="0" smtClean="0">
                <a:solidFill>
                  <a:srgbClr val="FF0000"/>
                </a:solidFill>
              </a:rPr>
              <a:t>and ribosomal RNA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2) Deletion mutations</a:t>
            </a:r>
            <a:r>
              <a:rPr lang="en-US" b="1" dirty="0">
                <a:solidFill>
                  <a:srgbClr val="FF0000"/>
                </a:solidFill>
              </a:rPr>
              <a:t>, insertion mutations, </a:t>
            </a:r>
            <a:r>
              <a:rPr lang="en-US" b="1" dirty="0" smtClean="0">
                <a:solidFill>
                  <a:srgbClr val="FF0000"/>
                </a:solidFill>
              </a:rPr>
              <a:t>and substitution </a:t>
            </a:r>
            <a:r>
              <a:rPr lang="en-US" b="1" dirty="0">
                <a:solidFill>
                  <a:srgbClr val="FF0000"/>
                </a:solidFill>
              </a:rPr>
              <a:t>mutations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0287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4 min </a:t>
            </a:r>
          </a:p>
          <a:p>
            <a:r>
              <a:rPr lang="en-US" dirty="0" smtClean="0"/>
              <a:t>2) </a:t>
            </a:r>
            <a:r>
              <a:rPr lang="en-US" dirty="0" err="1" smtClean="0"/>
              <a:t>Flocabulary</a:t>
            </a:r>
            <a:r>
              <a:rPr lang="en-US" dirty="0" smtClean="0"/>
              <a:t> 25 min (Classwork) </a:t>
            </a:r>
          </a:p>
          <a:p>
            <a:r>
              <a:rPr lang="en-US" dirty="0" smtClean="0"/>
              <a:t>3) </a:t>
            </a:r>
            <a:r>
              <a:rPr lang="en-US" dirty="0" err="1" smtClean="0"/>
              <a:t>Kahoot</a:t>
            </a:r>
            <a:r>
              <a:rPr lang="en-US" dirty="0" smtClean="0"/>
              <a:t>/ </a:t>
            </a:r>
            <a:r>
              <a:rPr lang="en-US" dirty="0" err="1" smtClean="0"/>
              <a:t>Quizlet</a:t>
            </a:r>
            <a:r>
              <a:rPr lang="en-US" dirty="0" smtClean="0"/>
              <a:t> Live 15 min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52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Flocabulary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Go to </a:t>
            </a:r>
            <a:r>
              <a:rPr lang="en-US" dirty="0" smtClean="0">
                <a:hlinkClick r:id="rId2"/>
              </a:rPr>
              <a:t>www.flocabulary.com</a:t>
            </a:r>
            <a:endParaRPr lang="en-US" dirty="0" smtClean="0"/>
          </a:p>
          <a:p>
            <a:r>
              <a:rPr lang="en-US" dirty="0" smtClean="0"/>
              <a:t>2) You have assignment </a:t>
            </a:r>
            <a:r>
              <a:rPr lang="en-US" dirty="0" smtClean="0"/>
              <a:t>Genes and Heredity</a:t>
            </a:r>
            <a:endParaRPr lang="en-US" dirty="0" smtClean="0"/>
          </a:p>
          <a:p>
            <a:r>
              <a:rPr lang="en-US" dirty="0" smtClean="0"/>
              <a:t>3) You will redo if you get below 60 ( Darwin and </a:t>
            </a:r>
            <a:r>
              <a:rPr lang="en-US" dirty="0" err="1" smtClean="0"/>
              <a:t>Bluford</a:t>
            </a:r>
            <a:r>
              <a:rPr lang="en-US" dirty="0" smtClean="0"/>
              <a:t> </a:t>
            </a:r>
            <a:r>
              <a:rPr lang="en-US" dirty="0" smtClean="0"/>
              <a:t>90</a:t>
            </a:r>
            <a:r>
              <a:rPr lang="en-US" dirty="0" smtClean="0"/>
              <a:t>) </a:t>
            </a:r>
          </a:p>
          <a:p>
            <a:r>
              <a:rPr lang="en-US" dirty="0" smtClean="0"/>
              <a:t>4) Please let me know if you don’t know your username and password. </a:t>
            </a:r>
          </a:p>
        </p:txBody>
      </p:sp>
    </p:spTree>
    <p:extLst>
      <p:ext uri="{BB962C8B-B14F-4D97-AF65-F5344CB8AC3E}">
        <p14:creationId xmlns:p14="http://schemas.microsoft.com/office/powerpoint/2010/main" val="250096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Kahoot</a:t>
            </a:r>
            <a:r>
              <a:rPr lang="en-US" dirty="0" smtClean="0"/>
              <a:t>/ </a:t>
            </a:r>
            <a:r>
              <a:rPr lang="en-US" dirty="0" err="1" smtClean="0"/>
              <a:t>Quizlet</a:t>
            </a:r>
            <a:r>
              <a:rPr lang="en-US" dirty="0" smtClean="0"/>
              <a:t> Live 15 min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Carver and Darwin this is your quiz grade </a:t>
            </a:r>
          </a:p>
          <a:p>
            <a:r>
              <a:rPr lang="en-US" dirty="0" err="1" smtClean="0"/>
              <a:t>Bluford</a:t>
            </a:r>
            <a:r>
              <a:rPr lang="en-US" dirty="0" smtClean="0"/>
              <a:t>, </a:t>
            </a:r>
            <a:r>
              <a:rPr lang="en-US" dirty="0" err="1" smtClean="0"/>
              <a:t>Gursey</a:t>
            </a:r>
            <a:r>
              <a:rPr lang="en-US" dirty="0" smtClean="0"/>
              <a:t> and McNair (Classwork Grade)</a:t>
            </a:r>
          </a:p>
          <a:p>
            <a:r>
              <a:rPr lang="en-US" dirty="0" smtClean="0"/>
              <a:t>Don’t put your nickname. (if you want to get grade)</a:t>
            </a:r>
          </a:p>
          <a:p>
            <a:r>
              <a:rPr lang="en-US" dirty="0" smtClean="0"/>
              <a:t>Good Luck. 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quizlet.com/355443910/live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https://play.kahoot.it/#/?</a:t>
            </a:r>
            <a:r>
              <a:rPr lang="en-US" dirty="0" smtClean="0">
                <a:hlinkClick r:id="rId3"/>
              </a:rPr>
              <a:t>quizId=e5fa0a71-a51e-41ae-b41f-a3edca616606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078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161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1-4-19 Friday Warm Up 4 min </vt:lpstr>
      <vt:lpstr>Today Agenda</vt:lpstr>
      <vt:lpstr>Flocabulary</vt:lpstr>
      <vt:lpstr>Kahoot/ Quizlet Live 15 min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1-4-19 Friday Warm Up 4 min </dc:title>
  <dc:creator>Ahmet ilbay</dc:creator>
  <cp:lastModifiedBy>Ahmet ilbay</cp:lastModifiedBy>
  <cp:revision>9</cp:revision>
  <dcterms:created xsi:type="dcterms:W3CDTF">2006-08-16T00:00:00Z</dcterms:created>
  <dcterms:modified xsi:type="dcterms:W3CDTF">2019-01-04T18:39:55Z</dcterms:modified>
</cp:coreProperties>
</file>