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health/bodysystems/respiratorysystem/quiz/" TargetMode="External"/><Relationship Id="rId2" Type="http://schemas.openxmlformats.org/officeDocument/2006/relationships/hyperlink" Target="https://www.brainpop.com/health/bodysystems/respiratorysyste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ile/d/0B-aSQvC3yhQIdVBvV3BGaWU5RUE/ed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ile/d/0B-aSQvC3yhQIMktiSjZWUEF6Qk0/edi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39733519/flashcards" TargetMode="External"/><Relationship Id="rId2" Type="http://schemas.openxmlformats.org/officeDocument/2006/relationships/hyperlink" Target="http://kidshealth.org/en/kids/rsmovi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quizlet.com/39733519/test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'Respiratory%20System'%20Literacy%20Article-Homewor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1)Which </a:t>
            </a:r>
            <a:r>
              <a:rPr lang="en-US" sz="2800" dirty="0"/>
              <a:t>blood vessel allows the exchange of gases within tissues? </a:t>
            </a:r>
            <a:endParaRPr lang="en-US" sz="2800" dirty="0" smtClean="0"/>
          </a:p>
          <a:p>
            <a:pPr fontAlgn="base"/>
            <a:r>
              <a:rPr lang="it-IT" sz="2800" b="1" dirty="0" smtClean="0"/>
              <a:t>capillary</a:t>
            </a:r>
            <a:endParaRPr lang="it-IT" sz="2800" b="1" dirty="0"/>
          </a:p>
          <a:p>
            <a:r>
              <a:rPr lang="en-US" sz="2800" dirty="0" smtClean="0"/>
              <a:t>2)Which </a:t>
            </a:r>
            <a:r>
              <a:rPr lang="en-US" sz="2800" dirty="0"/>
              <a:t>blood vessels carry deoxygenated blood back to the heart? </a:t>
            </a:r>
            <a:endParaRPr lang="en-US" sz="2800" dirty="0" smtClean="0"/>
          </a:p>
          <a:p>
            <a:r>
              <a:rPr lang="en-US" sz="2800" b="1" dirty="0" smtClean="0"/>
              <a:t>Veins</a:t>
            </a:r>
          </a:p>
          <a:p>
            <a:r>
              <a:rPr lang="en-US" sz="2800" dirty="0" smtClean="0"/>
              <a:t>3)Which </a:t>
            </a:r>
            <a:r>
              <a:rPr lang="en-US" sz="2800" dirty="0"/>
              <a:t>body system is responsible for transporting carbon dioxide from </a:t>
            </a:r>
            <a:r>
              <a:rPr lang="en-US" sz="2800" dirty="0" smtClean="0"/>
              <a:t>cells </a:t>
            </a:r>
            <a:r>
              <a:rPr lang="en-US" sz="2800" dirty="0"/>
              <a:t>to the lungs</a:t>
            </a:r>
            <a:r>
              <a:rPr lang="en-US" sz="2800" dirty="0" smtClean="0"/>
              <a:t>?</a:t>
            </a:r>
          </a:p>
          <a:p>
            <a:r>
              <a:rPr lang="en-US" sz="2800" b="1" dirty="0"/>
              <a:t>circulatory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8681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1)Warm up 5 minutes</a:t>
            </a:r>
          </a:p>
          <a:p>
            <a:r>
              <a:rPr lang="en-US" dirty="0" smtClean="0"/>
              <a:t>2) Instruction- Respiratory System</a:t>
            </a:r>
            <a:r>
              <a:rPr lang="en-US" dirty="0"/>
              <a:t> </a:t>
            </a:r>
            <a:r>
              <a:rPr lang="en-US" dirty="0" smtClean="0"/>
              <a:t>(Brain pop)</a:t>
            </a:r>
          </a:p>
          <a:p>
            <a:r>
              <a:rPr lang="en-US" dirty="0" smtClean="0"/>
              <a:t>3) Check for understanding-Brain Pop</a:t>
            </a:r>
          </a:p>
          <a:p>
            <a:r>
              <a:rPr lang="en-US" dirty="0" smtClean="0"/>
              <a:t>4) Reading Article Respiratory System</a:t>
            </a:r>
          </a:p>
          <a:p>
            <a:r>
              <a:rPr lang="en-US" dirty="0" smtClean="0"/>
              <a:t>5) Reading Article 2 Classwork Your Lungs</a:t>
            </a:r>
          </a:p>
          <a:p>
            <a:r>
              <a:rPr lang="en-US" dirty="0" smtClean="0"/>
              <a:t>6) Homework (</a:t>
            </a:r>
            <a:r>
              <a:rPr lang="en-US" dirty="0"/>
              <a:t>Gas </a:t>
            </a:r>
            <a:r>
              <a:rPr lang="en-US" dirty="0" smtClean="0"/>
              <a:t>Exchange)</a:t>
            </a:r>
          </a:p>
        </p:txBody>
      </p:sp>
    </p:spTree>
    <p:extLst>
      <p:ext uri="{BB962C8B-B14F-4D97-AF65-F5344CB8AC3E}">
        <p14:creationId xmlns:p14="http://schemas.microsoft.com/office/powerpoint/2010/main" val="11967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3"/>
              </a:rPr>
              <a:t>Pop quiz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Article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https://docs.google.com/file/d/0B-aSQvC3yhQIdVBvV3BGaWU5RUE/edit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7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Article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Your Lungs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Quizlet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Test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8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104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5 minutes</vt:lpstr>
      <vt:lpstr>Today Agenda</vt:lpstr>
      <vt:lpstr>Brain Pop</vt:lpstr>
      <vt:lpstr>Reading Article </vt:lpstr>
      <vt:lpstr>Reading Article 2</vt:lpstr>
      <vt:lpstr>Video </vt:lpstr>
      <vt:lpstr>Homework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</dc:title>
  <dc:creator>TMSA</dc:creator>
  <cp:lastModifiedBy>TMSA</cp:lastModifiedBy>
  <cp:revision>3</cp:revision>
  <dcterms:created xsi:type="dcterms:W3CDTF">2006-08-16T00:00:00Z</dcterms:created>
  <dcterms:modified xsi:type="dcterms:W3CDTF">2017-02-16T16:22:08Z</dcterms:modified>
</cp:coreProperties>
</file>