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 snapVertSplitter="1" vertBarState="minimized" horzBarState="maximized">
    <p:restoredLeft sz="34578" autoAdjust="0"/>
    <p:restoredTop sz="86323" autoAdjust="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skin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2-2-17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057400"/>
            <a:ext cx="7391400" cy="4114800"/>
          </a:xfrm>
        </p:spPr>
        <p:txBody>
          <a:bodyPr/>
          <a:lstStyle/>
          <a:p>
            <a:r>
              <a:rPr lang="en-US" dirty="0" smtClean="0"/>
              <a:t>1)Babies have about ……. Bones</a:t>
            </a:r>
          </a:p>
          <a:p>
            <a:r>
              <a:rPr lang="en-US" dirty="0" smtClean="0"/>
              <a:t>350</a:t>
            </a:r>
          </a:p>
          <a:p>
            <a:r>
              <a:rPr lang="en-US" dirty="0" smtClean="0"/>
              <a:t>2) Your back is full of ……… joints</a:t>
            </a:r>
          </a:p>
          <a:p>
            <a:r>
              <a:rPr lang="en-US" dirty="0" smtClean="0"/>
              <a:t>Gliding</a:t>
            </a:r>
          </a:p>
          <a:p>
            <a:r>
              <a:rPr lang="en-US" dirty="0" smtClean="0"/>
              <a:t>3) …………. And ……….. Oils our joints</a:t>
            </a:r>
          </a:p>
          <a:p>
            <a:r>
              <a:rPr lang="en-US" dirty="0" smtClean="0"/>
              <a:t>Cartilage and synovial fluid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Skin introduction video 5 minutes</a:t>
            </a:r>
          </a:p>
          <a:p>
            <a:r>
              <a:rPr lang="en-US" dirty="0" smtClean="0"/>
              <a:t>3)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Video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How many  skin cell people shed every day? How much pound in a life time?</a:t>
            </a:r>
          </a:p>
          <a:p>
            <a:endParaRPr lang="en-US" dirty="0" smtClean="0"/>
          </a:p>
          <a:p>
            <a:r>
              <a:rPr lang="en-US" dirty="0" smtClean="0"/>
              <a:t>2) What is melanin and what is its function?</a:t>
            </a:r>
          </a:p>
          <a:p>
            <a:endParaRPr lang="en-US" dirty="0" smtClean="0"/>
          </a:p>
          <a:p>
            <a:r>
              <a:rPr lang="en-US" dirty="0" smtClean="0"/>
              <a:t>3) What is the best way the block of the sun light?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9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2-2-17 5 minutes</vt:lpstr>
      <vt:lpstr>Today Agenda</vt:lpstr>
      <vt:lpstr>Video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2-2-17 5 minutes</dc:title>
  <dc:creator>TMSA</dc:creator>
  <cp:lastModifiedBy>TMSA</cp:lastModifiedBy>
  <cp:revision>2</cp:revision>
  <dcterms:created xsi:type="dcterms:W3CDTF">2006-08-16T00:00:00Z</dcterms:created>
  <dcterms:modified xsi:type="dcterms:W3CDTF">2017-02-02T12:29:21Z</dcterms:modified>
</cp:coreProperties>
</file>