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digestivesyste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digestivesystem/qui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traveling%20through%20the%20Digestive%20system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2-20-17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772400" cy="4495800"/>
          </a:xfrm>
        </p:spPr>
        <p:txBody>
          <a:bodyPr/>
          <a:lstStyle/>
          <a:p>
            <a:r>
              <a:rPr lang="en-US" dirty="0" smtClean="0"/>
              <a:t>1) </a:t>
            </a:r>
            <a:r>
              <a:rPr lang="en-US" dirty="0"/>
              <a:t>When air moves into the lungs,</a:t>
            </a:r>
          </a:p>
          <a:p>
            <a:r>
              <a:rPr lang="en-US" dirty="0"/>
              <a:t>oxygen</a:t>
            </a:r>
            <a:r>
              <a:rPr lang="en-US" dirty="0" smtClean="0"/>
              <a:t>____________.</a:t>
            </a:r>
          </a:p>
          <a:p>
            <a:r>
              <a:rPr lang="en-US" dirty="0"/>
              <a:t>diffuses across the membranes of the alveoli</a:t>
            </a:r>
          </a:p>
          <a:p>
            <a:r>
              <a:rPr lang="en-US" dirty="0"/>
              <a:t>and enters the </a:t>
            </a:r>
            <a:r>
              <a:rPr lang="en-US" dirty="0" smtClean="0"/>
              <a:t>blood</a:t>
            </a:r>
          </a:p>
          <a:p>
            <a:r>
              <a:rPr lang="en-US" dirty="0" smtClean="0"/>
              <a:t>2) </a:t>
            </a:r>
            <a:r>
              <a:rPr lang="en-US" dirty="0"/>
              <a:t>What is the name of the structures at the end </a:t>
            </a:r>
            <a:r>
              <a:rPr lang="en-US" dirty="0" smtClean="0"/>
              <a:t>of the </a:t>
            </a:r>
            <a:r>
              <a:rPr lang="en-US" dirty="0"/>
              <a:t>bronchioles where gases are exchanged</a:t>
            </a:r>
            <a:r>
              <a:rPr lang="en-US" dirty="0" smtClean="0"/>
              <a:t>?</a:t>
            </a:r>
          </a:p>
          <a:p>
            <a:r>
              <a:rPr lang="en-US" dirty="0"/>
              <a:t>alveoli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6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Brain Pop Definition</a:t>
            </a:r>
          </a:p>
          <a:p>
            <a:r>
              <a:rPr lang="en-US" dirty="0" smtClean="0"/>
              <a:t>3) Diagram </a:t>
            </a:r>
          </a:p>
          <a:p>
            <a:r>
              <a:rPr lang="en-US" dirty="0" smtClean="0"/>
              <a:t>4) Brian Pop Pop-quiz</a:t>
            </a:r>
          </a:p>
          <a:p>
            <a:r>
              <a:rPr lang="en-US" dirty="0" smtClean="0"/>
              <a:t>5) Video </a:t>
            </a:r>
          </a:p>
          <a:p>
            <a:r>
              <a:rPr lang="en-US" dirty="0" smtClean="0"/>
              <a:t>6) Homework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50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900" dirty="0" smtClean="0"/>
              <a:t>Esophagus; A long, straight tube connects to the pharynx to stomach </a:t>
            </a:r>
          </a:p>
          <a:p>
            <a:r>
              <a:rPr lang="en-US" sz="3900" dirty="0" smtClean="0"/>
              <a:t>Villi; fingerlike structures which help absorb nutrients into the bloodstream. </a:t>
            </a:r>
          </a:p>
          <a:p>
            <a:r>
              <a:rPr lang="en-US" sz="3900" dirty="0" smtClean="0"/>
              <a:t>Large intestine: is the organ of the digestive system that stores, compacts, and then eliminates indigestible material from the body </a:t>
            </a:r>
          </a:p>
        </p:txBody>
      </p:sp>
    </p:spTree>
    <p:extLst>
      <p:ext uri="{BB962C8B-B14F-4D97-AF65-F5344CB8AC3E}">
        <p14:creationId xmlns:p14="http://schemas.microsoft.com/office/powerpoint/2010/main" val="315272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Notes- Science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We need to break apart the food we eat because our bodies can use nutrients from the food.</a:t>
            </a:r>
          </a:p>
          <a:p>
            <a:r>
              <a:rPr lang="en-US" dirty="0" smtClean="0"/>
              <a:t>2) Digestion begin at mouth</a:t>
            </a:r>
          </a:p>
          <a:p>
            <a:r>
              <a:rPr lang="en-US" dirty="0" smtClean="0"/>
              <a:t>3) Chewing is an example of mechanical</a:t>
            </a:r>
          </a:p>
          <a:p>
            <a:r>
              <a:rPr lang="en-US" dirty="0" smtClean="0"/>
              <a:t>4) Your mouth produce salivary amylase. </a:t>
            </a:r>
          </a:p>
          <a:p>
            <a:r>
              <a:rPr lang="en-US" dirty="0" smtClean="0"/>
              <a:t>5) Foods enters your esophagus-small intestine-Large intestine.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2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Notes- Science Journal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6) Your stomach lining (mucus) protects you against burns from Hydrochloric acid</a:t>
            </a:r>
          </a:p>
          <a:p>
            <a:r>
              <a:rPr lang="en-US" dirty="0" smtClean="0"/>
              <a:t>7) </a:t>
            </a:r>
            <a:r>
              <a:rPr lang="en-US" dirty="0" err="1" smtClean="0"/>
              <a:t>Chyme</a:t>
            </a:r>
            <a:r>
              <a:rPr lang="en-US" dirty="0" smtClean="0"/>
              <a:t> is food is called after it’s been digested by the stomach. </a:t>
            </a:r>
          </a:p>
          <a:p>
            <a:r>
              <a:rPr lang="en-US" dirty="0" smtClean="0"/>
              <a:t>8) Pancreas help you breaking down food (during small intestine digest the food)</a:t>
            </a:r>
          </a:p>
          <a:p>
            <a:r>
              <a:rPr lang="en-US" dirty="0" smtClean="0"/>
              <a:t>9) Villi absorb nutrients into the bloodstream.</a:t>
            </a:r>
          </a:p>
          <a:p>
            <a:r>
              <a:rPr lang="en-US" dirty="0" smtClean="0"/>
              <a:t>10) Large intestine absorb water from </a:t>
            </a:r>
            <a:r>
              <a:rPr lang="en-US" dirty="0" err="1" smtClean="0"/>
              <a:t>chyme</a:t>
            </a:r>
            <a:r>
              <a:rPr lang="en-US" dirty="0" smtClean="0"/>
              <a:t> otherwise you’d become dehydrated.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0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Page 204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You have 5 minutes </a:t>
            </a:r>
          </a:p>
          <a:p>
            <a:r>
              <a:rPr lang="en-US" dirty="0" smtClean="0"/>
              <a:t>1) Left side –Mouth</a:t>
            </a:r>
          </a:p>
          <a:p>
            <a:r>
              <a:rPr lang="en-US" dirty="0" smtClean="0"/>
              <a:t>1) Right Side- salivary glands</a:t>
            </a:r>
          </a:p>
          <a:p>
            <a:r>
              <a:rPr lang="en-US" dirty="0" smtClean="0"/>
              <a:t>2- Left Side Liver</a:t>
            </a:r>
          </a:p>
          <a:p>
            <a:r>
              <a:rPr lang="en-US" dirty="0" smtClean="0"/>
              <a:t>2-Right Side  esophagus</a:t>
            </a:r>
          </a:p>
          <a:p>
            <a:r>
              <a:rPr lang="en-US" dirty="0" smtClean="0"/>
              <a:t>3-Left Side gallbladder</a:t>
            </a:r>
          </a:p>
          <a:p>
            <a:r>
              <a:rPr lang="en-US" dirty="0" smtClean="0"/>
              <a:t>3-Right side stomach</a:t>
            </a:r>
          </a:p>
          <a:p>
            <a:r>
              <a:rPr lang="en-US" dirty="0" smtClean="0"/>
              <a:t>4-Left side Large intestine </a:t>
            </a:r>
          </a:p>
          <a:p>
            <a:r>
              <a:rPr lang="en-US" dirty="0" smtClean="0"/>
              <a:t>4- Right side pancreas</a:t>
            </a:r>
          </a:p>
          <a:p>
            <a:r>
              <a:rPr lang="en-US" dirty="0" smtClean="0"/>
              <a:t>5-Left side anus</a:t>
            </a:r>
          </a:p>
          <a:p>
            <a:r>
              <a:rPr lang="en-US" dirty="0" smtClean="0"/>
              <a:t>5- Right side small intestine</a:t>
            </a:r>
          </a:p>
          <a:p>
            <a:r>
              <a:rPr lang="en-US" dirty="0" smtClean="0"/>
              <a:t>6-Right side rectum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Pop quiz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3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306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2-20-17</vt:lpstr>
      <vt:lpstr>Today Agenda</vt:lpstr>
      <vt:lpstr>Brain Pop </vt:lpstr>
      <vt:lpstr>Video Notes- Science Journal</vt:lpstr>
      <vt:lpstr>Video Notes- Science Journal</vt:lpstr>
      <vt:lpstr>Diagram Page 204 </vt:lpstr>
      <vt:lpstr>Pop quiz </vt:lpstr>
      <vt:lpstr>Video </vt:lpstr>
      <vt:lpstr>Homework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2-20-17</dc:title>
  <dc:creator>TMSA</dc:creator>
  <cp:lastModifiedBy>TMSA</cp:lastModifiedBy>
  <cp:revision>6</cp:revision>
  <dcterms:created xsi:type="dcterms:W3CDTF">2006-08-16T00:00:00Z</dcterms:created>
  <dcterms:modified xsi:type="dcterms:W3CDTF">2017-02-20T15:05:25Z</dcterms:modified>
</cp:coreProperties>
</file>