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23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health/bodysystems/urinarysyste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health/bodysystems/urinarysystem/qui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1oasZTWP1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Warm Up 5 minutes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010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US" sz="4200" dirty="0" smtClean="0"/>
              <a:t>…… is the main function of the respiratory system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Breathing(B)</a:t>
            </a:r>
            <a:endParaRPr lang="en-US" sz="4200" b="1" dirty="0">
              <a:solidFill>
                <a:srgbClr val="FF0000"/>
              </a:solidFill>
            </a:endParaRPr>
          </a:p>
          <a:p>
            <a:r>
              <a:rPr lang="en-US" sz="4200" dirty="0" smtClean="0"/>
              <a:t>2) The ….. Is a part of the respiratory system .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Voice box (A)</a:t>
            </a:r>
            <a:endParaRPr lang="en-US" sz="4200" b="1" dirty="0">
              <a:solidFill>
                <a:srgbClr val="FF0000"/>
              </a:solidFill>
            </a:endParaRPr>
          </a:p>
          <a:p>
            <a:r>
              <a:rPr lang="en-US" sz="4200" dirty="0" smtClean="0"/>
              <a:t>3)Cigarette smoke forms a sticky coating over the ….. In the respiratory system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Cilia(C)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Warm up 5 minutes</a:t>
            </a:r>
          </a:p>
          <a:p>
            <a:r>
              <a:rPr lang="en-US" dirty="0" smtClean="0"/>
              <a:t>2) Instruction (Brain Pop Vocabulary)</a:t>
            </a:r>
          </a:p>
          <a:p>
            <a:r>
              <a:rPr lang="en-US" dirty="0" smtClean="0"/>
              <a:t>3) Video Notes</a:t>
            </a:r>
          </a:p>
          <a:p>
            <a:r>
              <a:rPr lang="en-US" dirty="0" smtClean="0"/>
              <a:t>4)</a:t>
            </a:r>
            <a:r>
              <a:rPr lang="en-US" dirty="0"/>
              <a:t> Kidneys: The body’s </a:t>
            </a:r>
            <a:r>
              <a:rPr lang="en-US" dirty="0" smtClean="0"/>
              <a:t>Filter</a:t>
            </a:r>
          </a:p>
          <a:p>
            <a:r>
              <a:rPr lang="en-US" dirty="0" smtClean="0"/>
              <a:t> 5)</a:t>
            </a:r>
            <a:r>
              <a:rPr lang="en-US" dirty="0"/>
              <a:t> Pop </a:t>
            </a:r>
            <a:r>
              <a:rPr lang="en-US" dirty="0" smtClean="0"/>
              <a:t>Quiz</a:t>
            </a:r>
          </a:p>
          <a:p>
            <a:r>
              <a:rPr lang="en-US" dirty="0" smtClean="0"/>
              <a:t>6) Video (Life choices and personal wellness)</a:t>
            </a:r>
          </a:p>
          <a:p>
            <a:r>
              <a:rPr lang="en-US" dirty="0" smtClean="0"/>
              <a:t>7) Homework</a:t>
            </a:r>
          </a:p>
        </p:txBody>
      </p:sp>
    </p:spTree>
    <p:extLst>
      <p:ext uri="{BB962C8B-B14F-4D97-AF65-F5344CB8AC3E}">
        <p14:creationId xmlns:p14="http://schemas.microsoft.com/office/powerpoint/2010/main" val="4463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Brain Pop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1) The main function of the urinary system </a:t>
            </a:r>
            <a:r>
              <a:rPr lang="en-US" b="1" dirty="0" smtClean="0">
                <a:solidFill>
                  <a:srgbClr val="FF0000"/>
                </a:solidFill>
              </a:rPr>
              <a:t>removing poisons from your body</a:t>
            </a:r>
          </a:p>
          <a:p>
            <a:r>
              <a:rPr lang="en-US" dirty="0" smtClean="0"/>
              <a:t>2) Kidney is </a:t>
            </a:r>
            <a:r>
              <a:rPr lang="en-US" b="1" dirty="0" smtClean="0">
                <a:solidFill>
                  <a:srgbClr val="FF0000"/>
                </a:solidFill>
              </a:rPr>
              <a:t>bean like organ </a:t>
            </a:r>
            <a:r>
              <a:rPr lang="en-US" dirty="0" smtClean="0"/>
              <a:t>which help urinary system</a:t>
            </a:r>
          </a:p>
          <a:p>
            <a:r>
              <a:rPr lang="en-US" dirty="0" smtClean="0"/>
              <a:t>3) 1-Urea enter the kidney 2-Urine passes through the ureters. 3-Urine enters the urethra</a:t>
            </a:r>
          </a:p>
          <a:p>
            <a:r>
              <a:rPr lang="en-US" dirty="0" smtClean="0"/>
              <a:t>4) Before the kidneys filter out urea exist in your </a:t>
            </a:r>
            <a:r>
              <a:rPr lang="en-US" b="1" dirty="0" smtClean="0">
                <a:solidFill>
                  <a:srgbClr val="FF0000"/>
                </a:solidFill>
              </a:rPr>
              <a:t>bloodstream.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5) Urine is mostly </a:t>
            </a:r>
            <a:r>
              <a:rPr lang="en-US" b="1" dirty="0" smtClean="0">
                <a:solidFill>
                  <a:srgbClr val="FF0000"/>
                </a:solidFill>
              </a:rPr>
              <a:t>water.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6) </a:t>
            </a:r>
            <a:r>
              <a:rPr lang="en-US" dirty="0" smtClean="0"/>
              <a:t>Your bladder and balloon in common they can both expand.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7) </a:t>
            </a:r>
            <a:r>
              <a:rPr lang="en-US" b="1" dirty="0" smtClean="0"/>
              <a:t>I</a:t>
            </a:r>
            <a:r>
              <a:rPr lang="en-US" dirty="0" smtClean="0"/>
              <a:t>f your bladder lacked </a:t>
            </a:r>
            <a:r>
              <a:rPr lang="en-US" dirty="0" err="1" smtClean="0"/>
              <a:t>shphincter</a:t>
            </a:r>
            <a:r>
              <a:rPr lang="en-US" dirty="0" smtClean="0"/>
              <a:t> muscles , urine might leak out of your bladder.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8)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main function of the urethra delivers urine from the bladder to the  outside world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9) How full the bladder is determine bathroom time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10) Nephrons is filter like structures in the kidney.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Kidneys: The body’s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23860"/>
            <a:ext cx="8229600" cy="4525963"/>
          </a:xfrm>
        </p:spPr>
        <p:txBody>
          <a:bodyPr/>
          <a:lstStyle/>
          <a:p>
            <a:r>
              <a:rPr lang="en-US" dirty="0" smtClean="0"/>
              <a:t>You can read background information </a:t>
            </a:r>
          </a:p>
          <a:p>
            <a:r>
              <a:rPr lang="en-US" dirty="0" smtClean="0"/>
              <a:t>You can also use Page 212-215 on your textbook. </a:t>
            </a:r>
          </a:p>
          <a:p>
            <a:r>
              <a:rPr lang="en-US" dirty="0" smtClean="0"/>
              <a:t>You have 10 minutes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TMSA\Desktop\Kid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3532414"/>
            <a:ext cx="8686800" cy="32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excretory System article- 5 question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261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Warm Up 5 minutes </vt:lpstr>
      <vt:lpstr>Today Agenda</vt:lpstr>
      <vt:lpstr>Brain Pop Definition </vt:lpstr>
      <vt:lpstr>Video Notes</vt:lpstr>
      <vt:lpstr>Kidneys: The body’s Filters</vt:lpstr>
      <vt:lpstr>Pop Quiz</vt:lpstr>
      <vt:lpstr>Video</vt:lpstr>
      <vt:lpstr>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minutes </dc:title>
  <dc:creator>TMSA</dc:creator>
  <cp:lastModifiedBy>TMSA</cp:lastModifiedBy>
  <cp:revision>6</cp:revision>
  <dcterms:created xsi:type="dcterms:W3CDTF">2006-08-16T00:00:00Z</dcterms:created>
  <dcterms:modified xsi:type="dcterms:W3CDTF">2017-02-22T20:20:06Z</dcterms:modified>
</cp:coreProperties>
</file>