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uscle.mp4" TargetMode="External"/><Relationship Id="rId2" Type="http://schemas.openxmlformats.org/officeDocument/2006/relationships/hyperlink" Target="1-Skeletal%20System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2-7-17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80010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adult’s body framework weighs about ……… pounds.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20</a:t>
            </a:r>
          </a:p>
          <a:p>
            <a:r>
              <a:rPr lang="en-US" dirty="0" smtClean="0"/>
              <a:t>2)Your legs are attached to the ……….. Girdle.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Pelvic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3) What percent of calcium in your body is stored in your bones?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99%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 Key for the homework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1)D 2) C 3) C 4) B 5) B 6) A 7) 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97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Skeletal and Muscular system discovery education – Discussion question/ Overview</a:t>
            </a:r>
          </a:p>
          <a:p>
            <a:r>
              <a:rPr lang="en-US" dirty="0" smtClean="0"/>
              <a:t>3) Skeletal System Worksheet</a:t>
            </a:r>
          </a:p>
          <a:p>
            <a:r>
              <a:rPr lang="en-US" dirty="0" smtClean="0"/>
              <a:t>P:S </a:t>
            </a:r>
            <a:r>
              <a:rPr lang="en-US" dirty="0" smtClean="0"/>
              <a:t>Classroom Presentation (if the group is ready.)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2" action="ppaction://hlinkfile"/>
              </a:rPr>
              <a:t>1) Skeletal System 8 Minutes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2) Muscle System 5 minutes</a:t>
            </a:r>
            <a:endParaRPr lang="en-US" dirty="0" smtClean="0"/>
          </a:p>
          <a:p>
            <a:r>
              <a:rPr lang="en-US" dirty="0" smtClean="0"/>
              <a:t>After  the video let’s discuss the four question and make sure you take notes. (You need write your thoughts on the back of the your paper)</a:t>
            </a:r>
          </a:p>
          <a:p>
            <a:r>
              <a:rPr lang="en-US" dirty="0" smtClean="0"/>
              <a:t>Fill out before viewing </a:t>
            </a:r>
          </a:p>
          <a:p>
            <a:r>
              <a:rPr lang="en-US" dirty="0" smtClean="0"/>
              <a:t>During viewing </a:t>
            </a:r>
          </a:p>
          <a:p>
            <a:r>
              <a:rPr lang="en-US" dirty="0" smtClean="0"/>
              <a:t>After viewing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0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Bones Worksheet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262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155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5 Minutes 2-7-17</vt:lpstr>
      <vt:lpstr>Today Agenda </vt:lpstr>
      <vt:lpstr>Video </vt:lpstr>
      <vt:lpstr>Activity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2-7-17</dc:title>
  <dc:creator>TMSA</dc:creator>
  <cp:lastModifiedBy>TMSA</cp:lastModifiedBy>
  <cp:revision>6</cp:revision>
  <dcterms:created xsi:type="dcterms:W3CDTF">2006-08-16T00:00:00Z</dcterms:created>
  <dcterms:modified xsi:type="dcterms:W3CDTF">2017-02-07T20:52:38Z</dcterms:modified>
</cp:coreProperties>
</file>