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2/13/19 Warm Up 4 min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01000" cy="4495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How respiratory system interact with other systems?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Circulatory; </a:t>
            </a:r>
            <a:r>
              <a:rPr lang="en-US" dirty="0" smtClean="0">
                <a:solidFill>
                  <a:srgbClr val="C00000"/>
                </a:solidFill>
              </a:rPr>
              <a:t>to </a:t>
            </a:r>
            <a:r>
              <a:rPr lang="en-US" dirty="0">
                <a:solidFill>
                  <a:srgbClr val="C00000"/>
                </a:solidFill>
              </a:rPr>
              <a:t>circulate blood </a:t>
            </a:r>
            <a:r>
              <a:rPr lang="en-US" b="1" dirty="0">
                <a:solidFill>
                  <a:srgbClr val="C00000"/>
                </a:solidFill>
              </a:rPr>
              <a:t>and</a:t>
            </a:r>
            <a:r>
              <a:rPr lang="en-US" dirty="0">
                <a:solidFill>
                  <a:srgbClr val="C00000"/>
                </a:solidFill>
              </a:rPr>
              <a:t> oxygen throughout the body.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Digestive- </a:t>
            </a:r>
            <a:r>
              <a:rPr lang="en-US" dirty="0">
                <a:solidFill>
                  <a:srgbClr val="C00000"/>
                </a:solidFill>
              </a:rPr>
              <a:t>to give your cells the ingredients they need to produce </a:t>
            </a:r>
            <a:r>
              <a:rPr lang="en-US" dirty="0" smtClean="0">
                <a:solidFill>
                  <a:srgbClr val="C00000"/>
                </a:solidFill>
              </a:rPr>
              <a:t>energy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2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Group Presentation (</a:t>
            </a:r>
            <a:r>
              <a:rPr lang="en-US" dirty="0" err="1" smtClean="0"/>
              <a:t>Danysa’s</a:t>
            </a:r>
            <a:r>
              <a:rPr lang="en-US" dirty="0" smtClean="0"/>
              <a:t>, </a:t>
            </a:r>
            <a:r>
              <a:rPr lang="en-US" dirty="0" err="1" smtClean="0"/>
              <a:t>Dimitri’s</a:t>
            </a:r>
            <a:r>
              <a:rPr lang="en-US" dirty="0" smtClean="0"/>
              <a:t> </a:t>
            </a:r>
            <a:r>
              <a:rPr lang="en-US" dirty="0" err="1" smtClean="0"/>
              <a:t>Sekunore’s</a:t>
            </a:r>
            <a:r>
              <a:rPr lang="en-US" dirty="0" smtClean="0"/>
              <a:t>, Lee’s and </a:t>
            </a:r>
            <a:r>
              <a:rPr lang="en-US" dirty="0" err="1" smtClean="0"/>
              <a:t>Naziyah’s</a:t>
            </a:r>
            <a:r>
              <a:rPr lang="en-US" dirty="0" smtClean="0"/>
              <a:t> Group) 15 min</a:t>
            </a:r>
          </a:p>
          <a:p>
            <a:r>
              <a:rPr lang="en-US" dirty="0" smtClean="0"/>
              <a:t>3) Group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Quizizz</a:t>
            </a:r>
            <a:r>
              <a:rPr lang="en-US" dirty="0" smtClean="0"/>
              <a:t> 15 min </a:t>
            </a:r>
          </a:p>
          <a:p>
            <a:r>
              <a:rPr lang="en-US" dirty="0" smtClean="0"/>
              <a:t>4)  Group Project Time 10 min </a:t>
            </a:r>
          </a:p>
        </p:txBody>
      </p:sp>
    </p:spTree>
    <p:extLst>
      <p:ext uri="{BB962C8B-B14F-4D97-AF65-F5344CB8AC3E}">
        <p14:creationId xmlns:p14="http://schemas.microsoft.com/office/powerpoint/2010/main" val="28179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 and </a:t>
            </a:r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If you finish you can work on your group project. Thank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Time 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  <a:r>
              <a:rPr lang="en-US" dirty="0" smtClean="0"/>
              <a:t>(Four important items on the list Main Functions, Main Organs, How this system interact with other systems, Fun Facts. 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</a:t>
            </a:r>
            <a:r>
              <a:rPr lang="en-US" dirty="0" smtClean="0"/>
              <a:t>and add the link last slide show.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3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239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2/13/19 Warm Up 4 min Wednesday</vt:lpstr>
      <vt:lpstr>Today Agenda</vt:lpstr>
      <vt:lpstr>Group Presentation and Kahoot</vt:lpstr>
      <vt:lpstr>Group Project Time 15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2/8/19 Warm Up 4 min Friday</dc:title>
  <dc:creator>Ahmet ilbay</dc:creator>
  <cp:lastModifiedBy>Ahmet ilbay</cp:lastModifiedBy>
  <cp:revision>9</cp:revision>
  <dcterms:created xsi:type="dcterms:W3CDTF">2006-08-16T00:00:00Z</dcterms:created>
  <dcterms:modified xsi:type="dcterms:W3CDTF">2019-02-13T19:30:22Z</dcterms:modified>
</cp:coreProperties>
</file>