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safe=strict&amp;rlz=1C1CHBF_enUS815US815&amp;q=Congenital+heart+disease&amp;stick=H4sIAAAAAAAAAONgFuLUz9U3MMo2yyhQAjONs42Mih8xOnMLvPxxT1jKatKak9cYTbi4gjPyy13zSjJLKoXUuNigLBkuXimELg0GKW4uBJdnEauEc35eempeZklijkJGamJRiUJKZnFqYnEqAAzx0lR5AAAA&amp;sa=X&amp;ved=2ahUKEwitrq-_icbgAhUITt8KHeQ9BBgQ0EAwFXoECAUQIw" TargetMode="External"/><Relationship Id="rId2" Type="http://schemas.openxmlformats.org/officeDocument/2006/relationships/hyperlink" Target="https://www.google.com/search?safe=strict&amp;rlz=1C1CHBF_enUS815US815&amp;q=Stroke&amp;stick=H4sIAAAAAAAAAONgFuLUz9U3MMo2yyhQgjArDbKKHzE6cwu8_HFPWMpq0pqT1xhNuLiCM_LLXfNKMksqhdS42KAsGS5eKYQuDQYpbi4El2cRK1twSVF-dioAQBhu22cAAAA&amp;sa=X&amp;ved=2ahUKEwitrq-_icbgAhUITt8KHeQ9BBgQ0EAwFXoECAUQIQ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google.com/search?safe=strict&amp;rlz=1C1CHBF_enUS815US815&amp;q=High+blood+pressure&amp;stick=H4sIAAAAAAAAAONgFuLUz9U3MMo2yyhQ4gAxsy1NMx4xOnILvPxxT1jKYtKak9cYjbi4gjPyy13zSjJLKoVUuNigLCkuHim4Jg0GKS4uOI9nEauwR2Z6hkJSTn5-ikJBUWpxcWlRKgDyqfgCcQAAAA&amp;sa=X&amp;ved=2ahUKEwitrq-_icbgAhUITt8KHeQ9BBgQ0EAwFXoECAUQFw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rative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/>
          <a:lstStyle/>
          <a:p>
            <a:r>
              <a:rPr lang="en-US" dirty="0" smtClean="0"/>
              <a:t>Warm up 4 min 2/22/19 Friday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81200"/>
            <a:ext cx="7162800" cy="41148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What are three disorders of circulatory system?</a:t>
            </a:r>
          </a:p>
          <a:p>
            <a:r>
              <a:rPr lang="en-US" dirty="0" smtClean="0"/>
              <a:t>Answer; </a:t>
            </a:r>
          </a:p>
          <a:p>
            <a:r>
              <a:rPr lang="en-US" dirty="0" smtClean="0">
                <a:hlinkClick r:id="rId2"/>
              </a:rPr>
              <a:t>Stroke</a:t>
            </a:r>
            <a:r>
              <a:rPr lang="en-US" dirty="0" smtClean="0"/>
              <a:t>, </a:t>
            </a:r>
            <a:r>
              <a:rPr lang="en-US" dirty="0">
                <a:hlinkClick r:id="rId3"/>
              </a:rPr>
              <a:t>Congenital heart </a:t>
            </a:r>
            <a:r>
              <a:rPr lang="en-US" dirty="0" smtClean="0">
                <a:hlinkClick r:id="rId3"/>
              </a:rPr>
              <a:t>disease</a:t>
            </a:r>
            <a:r>
              <a:rPr lang="en-US" dirty="0" smtClean="0"/>
              <a:t>, </a:t>
            </a:r>
            <a:r>
              <a:rPr lang="en-US" u="sng" dirty="0">
                <a:hlinkClick r:id="rId4"/>
              </a:rPr>
              <a:t>High blood pressure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03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1) Warm Up 4 min</a:t>
            </a:r>
          </a:p>
          <a:p>
            <a:r>
              <a:rPr lang="en-US" dirty="0" smtClean="0"/>
              <a:t>2) Student Presentation and </a:t>
            </a:r>
            <a:r>
              <a:rPr lang="en-US" dirty="0" err="1" smtClean="0"/>
              <a:t>Kahoot</a:t>
            </a:r>
            <a:r>
              <a:rPr lang="en-US" dirty="0" smtClean="0"/>
              <a:t> 15 min</a:t>
            </a:r>
          </a:p>
          <a:p>
            <a:r>
              <a:rPr lang="en-US" dirty="0" smtClean="0"/>
              <a:t>3) Open Notebook Quiz 15 min </a:t>
            </a:r>
          </a:p>
          <a:p>
            <a:r>
              <a:rPr lang="en-US" dirty="0" smtClean="0"/>
              <a:t>4) Group Work 10 min </a:t>
            </a:r>
          </a:p>
          <a:p>
            <a:pPr marL="0" indent="0" algn="ctr">
              <a:buNone/>
            </a:pPr>
            <a:r>
              <a:rPr lang="en-US" dirty="0"/>
              <a:t>Important Reminder</a:t>
            </a:r>
          </a:p>
          <a:p>
            <a:pPr marL="514350" indent="-514350" algn="ctr">
              <a:buAutoNum type="arabicParenR"/>
            </a:pPr>
            <a:r>
              <a:rPr lang="en-US" dirty="0"/>
              <a:t>Weekly Homework Circulatory System Foldable due is Friday</a:t>
            </a:r>
          </a:p>
          <a:p>
            <a:pPr marL="514350" indent="-514350" algn="ctr">
              <a:buAutoNum type="arabicParenR"/>
            </a:pPr>
            <a:r>
              <a:rPr lang="en-US" dirty="0"/>
              <a:t>Respiratory and Circulatory System Open Note Quiz is this Friday.</a:t>
            </a:r>
          </a:p>
          <a:p>
            <a:pPr marL="514350" indent="-514350" algn="ctr">
              <a:buAutoNum type="arabicParenR"/>
            </a:pPr>
            <a:r>
              <a:rPr lang="en-US" dirty="0"/>
              <a:t>Student Group Presentation  circulatory system is this Friday. (Bryce, </a:t>
            </a:r>
            <a:r>
              <a:rPr lang="en-US" dirty="0" err="1"/>
              <a:t>Jaron</a:t>
            </a:r>
            <a:r>
              <a:rPr lang="en-US" dirty="0"/>
              <a:t>, </a:t>
            </a:r>
            <a:r>
              <a:rPr lang="en-US" dirty="0" err="1"/>
              <a:t>Azahreya</a:t>
            </a:r>
            <a:r>
              <a:rPr lang="en-US" dirty="0"/>
              <a:t>, </a:t>
            </a:r>
            <a:r>
              <a:rPr lang="en-US" dirty="0" err="1"/>
              <a:t>Mya</a:t>
            </a:r>
            <a:r>
              <a:rPr lang="en-US" dirty="0"/>
              <a:t> and </a:t>
            </a:r>
            <a:r>
              <a:rPr lang="en-US" dirty="0" err="1"/>
              <a:t>Bentrad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97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Presentation and </a:t>
            </a:r>
            <a:r>
              <a:rPr lang="en-US" dirty="0" err="1" smtClean="0"/>
              <a:t>Kahoot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we listen their presentation and play their </a:t>
            </a:r>
            <a:r>
              <a:rPr lang="en-US" dirty="0" err="1" smtClean="0"/>
              <a:t>kahoot</a:t>
            </a:r>
            <a:r>
              <a:rPr lang="en-US" dirty="0" smtClean="0"/>
              <a:t> (game which will be graded put your real name)</a:t>
            </a:r>
          </a:p>
          <a:p>
            <a:r>
              <a:rPr lang="en-US" dirty="0" smtClean="0"/>
              <a:t>We will have our respiratory and circulatory systems quiz 10 min open notes.</a:t>
            </a:r>
          </a:p>
          <a:p>
            <a:r>
              <a:rPr lang="en-US" dirty="0" smtClean="0"/>
              <a:t>If you finish you can work on your group project. Thank you.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48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Respiratory and Circulatory  Systems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Go to </a:t>
            </a:r>
            <a:r>
              <a:rPr lang="en-US" dirty="0" smtClean="0">
                <a:hlinkClick r:id="rId2"/>
              </a:rPr>
              <a:t>www.socrative.com</a:t>
            </a:r>
            <a:endParaRPr lang="en-US" dirty="0" smtClean="0"/>
          </a:p>
          <a:p>
            <a:r>
              <a:rPr lang="en-US" dirty="0" smtClean="0"/>
              <a:t>2) Click Student log in</a:t>
            </a:r>
          </a:p>
          <a:p>
            <a:r>
              <a:rPr lang="en-US" dirty="0" smtClean="0"/>
              <a:t>3) Room Name; </a:t>
            </a:r>
            <a:r>
              <a:rPr lang="en-US" dirty="0" err="1" smtClean="0"/>
              <a:t>Gurseytmsa</a:t>
            </a:r>
            <a:r>
              <a:rPr lang="en-US" dirty="0" smtClean="0"/>
              <a:t>, </a:t>
            </a:r>
            <a:r>
              <a:rPr lang="en-US" dirty="0" err="1" smtClean="0"/>
              <a:t>McNairtmsa</a:t>
            </a:r>
            <a:r>
              <a:rPr lang="en-US" dirty="0" smtClean="0"/>
              <a:t>, </a:t>
            </a:r>
            <a:r>
              <a:rPr lang="en-US" dirty="0" err="1" smtClean="0"/>
              <a:t>Darwintmsa</a:t>
            </a:r>
            <a:r>
              <a:rPr lang="en-US" dirty="0" smtClean="0"/>
              <a:t>, </a:t>
            </a:r>
            <a:r>
              <a:rPr lang="en-US" dirty="0" err="1" smtClean="0"/>
              <a:t>Carvertmsa</a:t>
            </a:r>
            <a:r>
              <a:rPr lang="en-US" dirty="0" smtClean="0"/>
              <a:t>, </a:t>
            </a:r>
            <a:r>
              <a:rPr lang="en-US" dirty="0" err="1" smtClean="0"/>
              <a:t>Blufordtmsa</a:t>
            </a:r>
            <a:endParaRPr lang="en-US" dirty="0" smtClean="0"/>
          </a:p>
          <a:p>
            <a:r>
              <a:rPr lang="en-US" dirty="0" smtClean="0"/>
              <a:t>4) Your ID is your </a:t>
            </a:r>
            <a:r>
              <a:rPr lang="en-US" dirty="0" err="1" smtClean="0"/>
              <a:t>plicker</a:t>
            </a:r>
            <a:r>
              <a:rPr lang="en-US" dirty="0" smtClean="0"/>
              <a:t> number </a:t>
            </a:r>
          </a:p>
          <a:p>
            <a:r>
              <a:rPr lang="en-US" dirty="0" smtClean="0"/>
              <a:t>5) 10 questions open notebook (if you are quiet)</a:t>
            </a:r>
          </a:p>
          <a:p>
            <a:r>
              <a:rPr lang="en-US" dirty="0" smtClean="0"/>
              <a:t>6) Good luck.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55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557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Project Time 10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2971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1) In your Group Project there are minimum 8 slide show</a:t>
            </a:r>
          </a:p>
          <a:p>
            <a:pPr marL="0" indent="0">
              <a:buNone/>
            </a:pPr>
            <a:r>
              <a:rPr lang="en-US" dirty="0" smtClean="0"/>
              <a:t>2) One for the tittle and group member name, one slide for the diagram and one slide for a video under 5 min </a:t>
            </a:r>
          </a:p>
          <a:p>
            <a:pPr marL="0" indent="0">
              <a:buNone/>
            </a:pPr>
            <a:r>
              <a:rPr lang="en-US" dirty="0" smtClean="0"/>
              <a:t>3) Rest of the five slides will about the questions answer. </a:t>
            </a:r>
          </a:p>
          <a:p>
            <a:pPr marL="0" indent="0">
              <a:buNone/>
            </a:pPr>
            <a:r>
              <a:rPr lang="en-US" dirty="0" smtClean="0"/>
              <a:t>4) You will come together now and work on the </a:t>
            </a:r>
            <a:r>
              <a:rPr lang="en-US" dirty="0" err="1" smtClean="0"/>
              <a:t>google</a:t>
            </a:r>
            <a:r>
              <a:rPr lang="en-US" dirty="0" smtClean="0"/>
              <a:t> slide (You can work at the same time if you share the document ) </a:t>
            </a:r>
          </a:p>
          <a:p>
            <a:pPr marL="0" indent="0">
              <a:buNone/>
            </a:pPr>
            <a:r>
              <a:rPr lang="en-US" dirty="0" smtClean="0"/>
              <a:t>5) Remember your due dates for the presentation. </a:t>
            </a:r>
          </a:p>
          <a:p>
            <a:pPr marL="0" indent="0">
              <a:buNone/>
            </a:pPr>
            <a:r>
              <a:rPr lang="en-US" dirty="0" smtClean="0"/>
              <a:t>6) Add </a:t>
            </a:r>
            <a:r>
              <a:rPr lang="en-US" dirty="0" err="1" smtClean="0"/>
              <a:t>Kahoot</a:t>
            </a:r>
            <a:r>
              <a:rPr lang="en-US" dirty="0" smtClean="0"/>
              <a:t> or </a:t>
            </a:r>
            <a:r>
              <a:rPr lang="en-US" dirty="0" err="1" smtClean="0"/>
              <a:t>Quizizz</a:t>
            </a:r>
            <a:r>
              <a:rPr lang="en-US" dirty="0" smtClean="0"/>
              <a:t> as last slide of your presentation (it will graded) `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81400"/>
            <a:ext cx="8555397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096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311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4 min 2/22/19 Friday </vt:lpstr>
      <vt:lpstr>Today Agenda</vt:lpstr>
      <vt:lpstr>Group Presentation and Kahoot</vt:lpstr>
      <vt:lpstr>Respiratory and Circulatory  Systems Quiz</vt:lpstr>
      <vt:lpstr>Group Project Time 10 min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 min 2/22/19 Friday </dc:title>
  <dc:creator>Ahmet ilbay</dc:creator>
  <cp:lastModifiedBy>Ahmet ilbay</cp:lastModifiedBy>
  <cp:revision>1</cp:revision>
  <dcterms:created xsi:type="dcterms:W3CDTF">2006-08-16T00:00:00Z</dcterms:created>
  <dcterms:modified xsi:type="dcterms:W3CDTF">2019-02-22T18:04:59Z</dcterms:modified>
</cp:coreProperties>
</file>