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Digestive%20System%20Video.mp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Warm Up 4 min 2/27/19 Wednesday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828800"/>
            <a:ext cx="8153400" cy="42672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How digestive system interact with other system? </a:t>
            </a:r>
          </a:p>
          <a:p>
            <a:r>
              <a:rPr lang="en-US" dirty="0" smtClean="0"/>
              <a:t>Answer;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en-US" b="1" dirty="0">
                <a:solidFill>
                  <a:srgbClr val="FF0000"/>
                </a:solidFill>
              </a:rPr>
              <a:t>circulatory system</a:t>
            </a:r>
            <a:r>
              <a:rPr lang="en-US" dirty="0">
                <a:solidFill>
                  <a:srgbClr val="FF0000"/>
                </a:solidFill>
              </a:rPr>
              <a:t> to get the absorbed nutrients distributed through your body. 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8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1) Warm Up 4 min</a:t>
            </a:r>
          </a:p>
          <a:p>
            <a:r>
              <a:rPr lang="en-US" dirty="0" smtClean="0"/>
              <a:t>2) Guided Practice (15 min)</a:t>
            </a:r>
          </a:p>
          <a:p>
            <a:r>
              <a:rPr lang="en-US" dirty="0" smtClean="0"/>
              <a:t>3) Video 5 min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Plicker</a:t>
            </a:r>
            <a:r>
              <a:rPr lang="en-US" dirty="0" smtClean="0"/>
              <a:t> 20 min </a:t>
            </a:r>
          </a:p>
          <a:p>
            <a:pPr algn="ctr"/>
            <a:r>
              <a:rPr lang="en-US" dirty="0"/>
              <a:t>Important Reminder</a:t>
            </a:r>
          </a:p>
          <a:p>
            <a:pPr algn="ctr"/>
            <a:r>
              <a:rPr lang="en-US" dirty="0"/>
              <a:t>Digestive System Foldable Weekly Homework 3/1/19 Friday</a:t>
            </a:r>
          </a:p>
          <a:p>
            <a:pPr algn="ctr"/>
            <a:r>
              <a:rPr lang="en-US" dirty="0"/>
              <a:t>Student Group Presentation Digestive System (Bryce, Salma, Michael, Naiah, </a:t>
            </a:r>
            <a:r>
              <a:rPr lang="en-US" dirty="0" err="1"/>
              <a:t>Kaleb</a:t>
            </a:r>
            <a:r>
              <a:rPr lang="en-US" dirty="0"/>
              <a:t>)  </a:t>
            </a:r>
            <a:endParaRPr lang="en-US" dirty="0" smtClean="0"/>
          </a:p>
          <a:p>
            <a:pPr algn="ctr"/>
            <a:r>
              <a:rPr lang="en-US" sz="4100" b="1" dirty="0" smtClean="0"/>
              <a:t>P.S: Bring these colors for the group activity (Yellow, Gray,</a:t>
            </a:r>
            <a:r>
              <a:rPr lang="en-US" sz="4100" b="1" dirty="0"/>
              <a:t> </a:t>
            </a:r>
            <a:r>
              <a:rPr lang="en-US" sz="4100" b="1" dirty="0" smtClean="0"/>
              <a:t>orange, pink, green, light brown, red, blue, brown, ) </a:t>
            </a:r>
            <a:endParaRPr lang="en-US" sz="41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98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Guided Practice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1) </a:t>
            </a:r>
            <a:r>
              <a:rPr lang="en-US" dirty="0"/>
              <a:t>Eating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2) </a:t>
            </a:r>
            <a:r>
              <a:rPr lang="en-US" dirty="0"/>
              <a:t>Chew it into tiny particles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3) </a:t>
            </a:r>
            <a:r>
              <a:rPr lang="en-US" dirty="0"/>
              <a:t>The stomach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4) </a:t>
            </a:r>
            <a:r>
              <a:rPr lang="en-US"/>
              <a:t>The </a:t>
            </a:r>
            <a:r>
              <a:rPr lang="en-US" smtClean="0"/>
              <a:t>acid</a:t>
            </a:r>
          </a:p>
          <a:p>
            <a:pPr marL="0" indent="0">
              <a:buNone/>
            </a:pPr>
            <a:r>
              <a:rPr lang="en-US" smtClean="0"/>
              <a:t>5</a:t>
            </a:r>
            <a:r>
              <a:rPr lang="en-US" dirty="0" smtClean="0"/>
              <a:t>) </a:t>
            </a:r>
            <a:r>
              <a:rPr lang="en-US" dirty="0"/>
              <a:t>The small </a:t>
            </a:r>
            <a:r>
              <a:rPr lang="en-US" dirty="0" smtClean="0"/>
              <a:t>intestine</a:t>
            </a:r>
          </a:p>
          <a:p>
            <a:pPr marL="0" indent="0">
              <a:buNone/>
            </a:pPr>
            <a:r>
              <a:rPr lang="en-US" dirty="0" smtClean="0"/>
              <a:t>6) </a:t>
            </a:r>
            <a:r>
              <a:rPr lang="en-US" dirty="0"/>
              <a:t>Soaks up foods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7) </a:t>
            </a:r>
            <a:r>
              <a:rPr lang="en-US" dirty="0"/>
              <a:t>Goes to the blood stream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8) </a:t>
            </a:r>
            <a:r>
              <a:rPr lang="en-US" dirty="0"/>
              <a:t>Soaks up water and dries the large intestine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9) </a:t>
            </a:r>
            <a:r>
              <a:rPr lang="en-US" dirty="0"/>
              <a:t>Pushes food down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10) </a:t>
            </a:r>
            <a:r>
              <a:rPr lang="en-US" dirty="0"/>
              <a:t>Two to three hours in the stomach.</a:t>
            </a:r>
          </a:p>
        </p:txBody>
      </p:sp>
    </p:spTree>
    <p:extLst>
      <p:ext uri="{BB962C8B-B14F-4D97-AF65-F5344CB8AC3E}">
        <p14:creationId xmlns:p14="http://schemas.microsoft.com/office/powerpoint/2010/main" val="22338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Video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42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r>
              <a:rPr lang="en-US" dirty="0" smtClean="0"/>
              <a:t>(Independent Practice)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2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</TotalTime>
  <Words>171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4 min 2/27/19 Wednesday</vt:lpstr>
      <vt:lpstr>Today Agenda</vt:lpstr>
      <vt:lpstr>Guided Practice </vt:lpstr>
      <vt:lpstr>Video </vt:lpstr>
      <vt:lpstr>Plicker(Independent Practice)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 2/27/19 Wednesday</dc:title>
  <dc:creator>Ahmet ilbay</dc:creator>
  <cp:lastModifiedBy>Ahmet ilbay</cp:lastModifiedBy>
  <cp:revision>9</cp:revision>
  <dcterms:created xsi:type="dcterms:W3CDTF">2006-08-16T00:00:00Z</dcterms:created>
  <dcterms:modified xsi:type="dcterms:W3CDTF">2019-02-27T15:24:45Z</dcterms:modified>
</cp:coreProperties>
</file>