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digestive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2 28 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7772400" cy="4724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the disorders of digestive system? </a:t>
            </a:r>
          </a:p>
          <a:p>
            <a:r>
              <a:rPr lang="en-US" dirty="0" smtClean="0"/>
              <a:t>Answer;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Diarrhea</a:t>
            </a:r>
            <a:r>
              <a:rPr lang="en-US" dirty="0">
                <a:solidFill>
                  <a:srgbClr val="FF0000"/>
                </a:solidFill>
              </a:rPr>
              <a:t>, gas, stomach pain, and stomach </a:t>
            </a:r>
            <a:r>
              <a:rPr lang="en-US" dirty="0" smtClean="0">
                <a:solidFill>
                  <a:srgbClr val="FF0000"/>
                </a:solidFill>
              </a:rPr>
              <a:t>cramps, </a:t>
            </a:r>
            <a:r>
              <a:rPr lang="en-US" dirty="0" err="1" smtClean="0">
                <a:solidFill>
                  <a:srgbClr val="FF0000"/>
                </a:solidFill>
              </a:rPr>
              <a:t>ulser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Gastroesophageal</a:t>
            </a:r>
            <a:r>
              <a:rPr lang="en-US" dirty="0">
                <a:solidFill>
                  <a:srgbClr val="FF0000"/>
                </a:solidFill>
              </a:rPr>
              <a:t> reflux </a:t>
            </a:r>
            <a:r>
              <a:rPr lang="en-US" dirty="0" smtClean="0">
                <a:solidFill>
                  <a:srgbClr val="FF0000"/>
                </a:solidFill>
              </a:rPr>
              <a:t>disease.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	Warm Up 4 min </a:t>
            </a:r>
          </a:p>
          <a:p>
            <a:r>
              <a:rPr lang="en-US" dirty="0" smtClean="0"/>
              <a:t>2) Group Activity </a:t>
            </a:r>
            <a:r>
              <a:rPr lang="en-US" dirty="0"/>
              <a:t>2</a:t>
            </a:r>
            <a:r>
              <a:rPr lang="en-US" dirty="0" smtClean="0"/>
              <a:t>5 </a:t>
            </a:r>
            <a:r>
              <a:rPr lang="en-US" dirty="0" smtClean="0"/>
              <a:t>min </a:t>
            </a:r>
            <a:endParaRPr lang="en-US" dirty="0" smtClean="0"/>
          </a:p>
          <a:p>
            <a:r>
              <a:rPr lang="en-US" dirty="0" smtClean="0"/>
              <a:t>3) Group Project Time 15 min </a:t>
            </a:r>
            <a:endParaRPr lang="en-US" dirty="0" smtClean="0"/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Digestive System Foldable Weekly Homework 3/1/19 Friday</a:t>
            </a:r>
          </a:p>
          <a:p>
            <a:pPr algn="ctr"/>
            <a:r>
              <a:rPr lang="en-US" dirty="0"/>
              <a:t>Student Group Presentation Digestive System (Bryce, Salma, Michael, Naiah, </a:t>
            </a:r>
            <a:r>
              <a:rPr lang="en-US" dirty="0" err="1" smtClean="0"/>
              <a:t>Kaleb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Activity- </a:t>
            </a:r>
            <a:r>
              <a:rPr lang="en-US" dirty="0"/>
              <a:t>2</a:t>
            </a:r>
            <a:r>
              <a:rPr lang="en-US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73380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Pancreas: Yellow</a:t>
            </a:r>
          </a:p>
          <a:p>
            <a:r>
              <a:rPr lang="en-US" dirty="0" smtClean="0"/>
              <a:t>Liver: Gray</a:t>
            </a:r>
          </a:p>
          <a:p>
            <a:r>
              <a:rPr lang="en-US" dirty="0" smtClean="0"/>
              <a:t>Small Intestine: orange</a:t>
            </a:r>
          </a:p>
          <a:p>
            <a:r>
              <a:rPr lang="en-US" dirty="0" smtClean="0"/>
              <a:t>Stomach: Pink</a:t>
            </a:r>
          </a:p>
          <a:p>
            <a:r>
              <a:rPr lang="en-US" dirty="0" smtClean="0"/>
              <a:t>Gall Bladder: green</a:t>
            </a:r>
          </a:p>
          <a:p>
            <a:r>
              <a:rPr lang="en-US" dirty="0" smtClean="0"/>
              <a:t>Villus: light brown</a:t>
            </a:r>
          </a:p>
          <a:p>
            <a:r>
              <a:rPr lang="en-US" dirty="0" smtClean="0"/>
              <a:t>Artery: red</a:t>
            </a:r>
          </a:p>
          <a:p>
            <a:r>
              <a:rPr lang="en-US" dirty="0" smtClean="0"/>
              <a:t>Vein: blue</a:t>
            </a:r>
          </a:p>
          <a:p>
            <a:r>
              <a:rPr lang="en-US" dirty="0" smtClean="0"/>
              <a:t>Large Intestine: brown</a:t>
            </a:r>
          </a:p>
          <a:p>
            <a:r>
              <a:rPr lang="en-US" dirty="0" smtClean="0"/>
              <a:t>Esophagus: red</a:t>
            </a:r>
          </a:p>
          <a:p>
            <a:r>
              <a:rPr lang="en-US" dirty="0" smtClean="0"/>
              <a:t>Mouth: pink</a:t>
            </a:r>
          </a:p>
          <a:p>
            <a:r>
              <a:rPr lang="en-US" dirty="0" smtClean="0"/>
              <a:t>Salivary Glands (3): yellow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00200"/>
            <a:ext cx="471402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657" y="5562600"/>
            <a:ext cx="40059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50 </a:t>
            </a:r>
            <a:r>
              <a:rPr lang="en-US" dirty="0"/>
              <a:t>points for correct color code</a:t>
            </a:r>
          </a:p>
          <a:p>
            <a:r>
              <a:rPr lang="en-US" dirty="0" smtClean="0"/>
              <a:t>50 </a:t>
            </a:r>
            <a:r>
              <a:rPr lang="en-US" dirty="0"/>
              <a:t>points for correct FUNCTION</a:t>
            </a:r>
          </a:p>
          <a:p>
            <a:r>
              <a:rPr lang="en-US" dirty="0"/>
              <a:t>of each organ of the digestive</a:t>
            </a:r>
          </a:p>
          <a:p>
            <a:r>
              <a:rPr lang="en-US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4344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2;35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https://www.brainpop.com/health/bodysystems/digestivesystem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7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206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2 28 19 Thursday</vt:lpstr>
      <vt:lpstr>Today Agenda</vt:lpstr>
      <vt:lpstr>Group Activity- 25 min </vt:lpstr>
      <vt:lpstr>Video 2;35 </vt:lpstr>
      <vt:lpstr>Group Project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 28 19 Thursday</dc:title>
  <dc:creator>Ahmet ilbay</dc:creator>
  <cp:lastModifiedBy>Ahmet ilbay</cp:lastModifiedBy>
  <cp:revision>7</cp:revision>
  <dcterms:created xsi:type="dcterms:W3CDTF">2006-08-16T00:00:00Z</dcterms:created>
  <dcterms:modified xsi:type="dcterms:W3CDTF">2019-02-28T14:47:23Z</dcterms:modified>
</cp:coreProperties>
</file>