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2/5/19 Tuesday 4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001000" cy="4724400"/>
          </a:xfrm>
        </p:spPr>
        <p:txBody>
          <a:bodyPr/>
          <a:lstStyle/>
          <a:p>
            <a:r>
              <a:rPr lang="en-US" dirty="0" smtClean="0"/>
              <a:t>1)What are </a:t>
            </a:r>
            <a:r>
              <a:rPr lang="en-US" dirty="0"/>
              <a:t>skeletal system </a:t>
            </a:r>
            <a:r>
              <a:rPr lang="en-US" dirty="0" smtClean="0"/>
              <a:t>parts? 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Bones</a:t>
            </a:r>
            <a:r>
              <a:rPr lang="en-US" dirty="0">
                <a:solidFill>
                  <a:srgbClr val="FF0000"/>
                </a:solidFill>
              </a:rPr>
              <a:t> work in concert with tendons, joints, ligaments, and </a:t>
            </a:r>
            <a:r>
              <a:rPr lang="en-US" dirty="0" smtClean="0">
                <a:solidFill>
                  <a:srgbClr val="FF0000"/>
                </a:solidFill>
              </a:rPr>
              <a:t>skeletal muscles</a:t>
            </a:r>
            <a:r>
              <a:rPr lang="en-US" dirty="0">
                <a:solidFill>
                  <a:srgbClr val="FF0000"/>
                </a:solidFill>
              </a:rPr>
              <a:t> to produce various movements. </a:t>
            </a:r>
          </a:p>
        </p:txBody>
      </p:sp>
    </p:spTree>
    <p:extLst>
      <p:ext uri="{BB962C8B-B14F-4D97-AF65-F5344CB8AC3E}">
        <p14:creationId xmlns:p14="http://schemas.microsoft.com/office/powerpoint/2010/main" val="39682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Group </a:t>
            </a:r>
            <a:r>
              <a:rPr lang="en-US" smtClean="0"/>
              <a:t>Work </a:t>
            </a:r>
            <a:r>
              <a:rPr lang="en-US" smtClean="0"/>
              <a:t>40 </a:t>
            </a:r>
            <a:r>
              <a:rPr lang="en-US" dirty="0" smtClean="0"/>
              <a:t>min </a:t>
            </a:r>
          </a:p>
          <a:p>
            <a:pPr algn="ctr"/>
            <a:r>
              <a:rPr lang="en-US" dirty="0" smtClean="0"/>
              <a:t>1</a:t>
            </a:r>
            <a:r>
              <a:rPr lang="en-US" dirty="0"/>
              <a:t>) Weekly Homework (Skeletal System Foldable due is Friday)</a:t>
            </a:r>
          </a:p>
          <a:p>
            <a:pPr algn="ctr"/>
            <a:r>
              <a:rPr lang="en-US" dirty="0"/>
              <a:t>2) Skeletal System Student Presentation is this Friday.</a:t>
            </a:r>
          </a:p>
          <a:p>
            <a:pPr algn="ctr"/>
            <a:r>
              <a:rPr lang="en-US" dirty="0"/>
              <a:t>3) Movement Quiz (Muscular, Skeletal, and Integumentary) this Friday. </a:t>
            </a:r>
          </a:p>
          <a:p>
            <a:pPr algn="ctr"/>
            <a:r>
              <a:rPr lang="en-US" dirty="0"/>
              <a:t>4) Science Field Trip 14</a:t>
            </a:r>
            <a:r>
              <a:rPr lang="en-US" baseline="30000" dirty="0"/>
              <a:t>th</a:t>
            </a:r>
            <a:r>
              <a:rPr lang="en-US" dirty="0"/>
              <a:t> February permission slip and money due is this Friday. (For A and B Honor all </a:t>
            </a:r>
            <a:r>
              <a:rPr lang="en-US" dirty="0" smtClean="0"/>
              <a:t>students)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Work-15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have 15 min work together and answer all four pages work. You are not allowed to go get answer other group( your group members only) </a:t>
            </a:r>
          </a:p>
          <a:p>
            <a:r>
              <a:rPr lang="en-US" dirty="0" smtClean="0"/>
              <a:t>Random group will check each others answer.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 for skeletal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800"/>
            <a:ext cx="4305300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0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Work Answer- Fill In the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Bones</a:t>
            </a:r>
          </a:p>
          <a:p>
            <a:pPr marL="514350" indent="-514350">
              <a:buAutoNum type="arabicParenR"/>
            </a:pPr>
            <a:r>
              <a:rPr lang="en-US" dirty="0" smtClean="0"/>
              <a:t>Skeletal </a:t>
            </a:r>
          </a:p>
          <a:p>
            <a:pPr marL="514350" indent="-514350">
              <a:buAutoNum type="arabicParenR"/>
            </a:pPr>
            <a:r>
              <a:rPr lang="en-US" dirty="0" smtClean="0"/>
              <a:t>Protect</a:t>
            </a:r>
          </a:p>
          <a:p>
            <a:pPr marL="514350" indent="-514350">
              <a:buAutoNum type="arabicParenR"/>
            </a:pPr>
            <a:r>
              <a:rPr lang="en-US" dirty="0" smtClean="0"/>
              <a:t>Cranium</a:t>
            </a:r>
          </a:p>
          <a:p>
            <a:pPr marL="514350" indent="-514350">
              <a:buAutoNum type="arabicParenR"/>
            </a:pPr>
            <a:r>
              <a:rPr lang="en-US" dirty="0" smtClean="0"/>
              <a:t>Ribcage</a:t>
            </a:r>
          </a:p>
          <a:p>
            <a:pPr marL="514350" indent="-514350">
              <a:buAutoNum type="arabicParenR"/>
            </a:pPr>
            <a:r>
              <a:rPr lang="en-US" dirty="0" smtClean="0"/>
              <a:t>Shape</a:t>
            </a:r>
          </a:p>
          <a:p>
            <a:pPr marL="514350" indent="-514350">
              <a:buAutoNum type="arabicParenR"/>
            </a:pPr>
            <a:r>
              <a:rPr lang="en-US" dirty="0" smtClean="0"/>
              <a:t>Skeleton</a:t>
            </a:r>
          </a:p>
          <a:p>
            <a:pPr marL="514350" indent="-514350">
              <a:buAutoNum type="arabicParenR"/>
            </a:pPr>
            <a:r>
              <a:rPr lang="en-US" dirty="0" smtClean="0"/>
              <a:t>Jellyfish</a:t>
            </a:r>
          </a:p>
          <a:p>
            <a:pPr marL="514350" indent="-514350">
              <a:buAutoNum type="arabicParenR"/>
            </a:pPr>
            <a:r>
              <a:rPr lang="en-US" dirty="0" smtClean="0"/>
              <a:t>Ligaments</a:t>
            </a:r>
          </a:p>
          <a:p>
            <a:pPr marL="514350" indent="-514350">
              <a:buAutoNum type="arabicParenR"/>
            </a:pPr>
            <a:r>
              <a:rPr lang="en-US" dirty="0" smtClean="0"/>
              <a:t>Move</a:t>
            </a:r>
          </a:p>
          <a:p>
            <a:pPr marL="514350" indent="-514350">
              <a:buAutoNum type="arabicParenR"/>
            </a:pPr>
            <a:r>
              <a:rPr lang="en-US" dirty="0" smtClean="0"/>
              <a:t>Tendon</a:t>
            </a:r>
          </a:p>
          <a:p>
            <a:pPr marL="514350" indent="-514350">
              <a:buAutoNum type="arabicParenR"/>
            </a:pPr>
            <a:r>
              <a:rPr lang="en-US" dirty="0" smtClean="0"/>
              <a:t>Minerals</a:t>
            </a:r>
          </a:p>
          <a:p>
            <a:pPr marL="514350" indent="-514350">
              <a:buAutoNum type="arabicParenR"/>
            </a:pPr>
            <a:r>
              <a:rPr lang="en-US" dirty="0" smtClean="0"/>
              <a:t>Blood </a:t>
            </a:r>
          </a:p>
          <a:p>
            <a:pPr marL="514350" indent="-514350">
              <a:buAutoNum type="arabicParenR"/>
            </a:pPr>
            <a:r>
              <a:rPr lang="en-US" dirty="0" smtClean="0"/>
              <a:t>Marrow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1) tendon</a:t>
            </a:r>
          </a:p>
          <a:p>
            <a:r>
              <a:rPr lang="en-US" dirty="0" smtClean="0"/>
              <a:t>2) vertebrae</a:t>
            </a:r>
          </a:p>
          <a:p>
            <a:r>
              <a:rPr lang="en-US" dirty="0" smtClean="0"/>
              <a:t>3) ligament</a:t>
            </a:r>
          </a:p>
          <a:p>
            <a:r>
              <a:rPr lang="en-US" dirty="0" smtClean="0"/>
              <a:t>4) joint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shoulderblade</a:t>
            </a:r>
            <a:endParaRPr lang="en-US" dirty="0" smtClean="0"/>
          </a:p>
          <a:p>
            <a:r>
              <a:rPr lang="en-US" dirty="0" smtClean="0"/>
              <a:t>6) tibia</a:t>
            </a:r>
          </a:p>
          <a:p>
            <a:r>
              <a:rPr lang="en-US" dirty="0" smtClean="0"/>
              <a:t>7) femur</a:t>
            </a:r>
          </a:p>
          <a:p>
            <a:r>
              <a:rPr lang="en-US" dirty="0" smtClean="0"/>
              <a:t>8) jawbone</a:t>
            </a:r>
          </a:p>
          <a:p>
            <a:r>
              <a:rPr lang="en-US" dirty="0" smtClean="0"/>
              <a:t>9) breastbone</a:t>
            </a:r>
          </a:p>
          <a:p>
            <a:r>
              <a:rPr lang="en-US" dirty="0" smtClean="0"/>
              <a:t>10) marrow</a:t>
            </a:r>
          </a:p>
          <a:p>
            <a:r>
              <a:rPr lang="en-US" dirty="0" smtClean="0"/>
              <a:t>11) ribcage</a:t>
            </a:r>
          </a:p>
          <a:p>
            <a:r>
              <a:rPr lang="en-US" dirty="0" smtClean="0"/>
              <a:t>12) radius</a:t>
            </a:r>
          </a:p>
          <a:p>
            <a:r>
              <a:rPr lang="en-US" dirty="0" smtClean="0"/>
              <a:t>13) skull</a:t>
            </a:r>
          </a:p>
          <a:p>
            <a:r>
              <a:rPr lang="en-US" dirty="0" smtClean="0"/>
              <a:t>14) ulna</a:t>
            </a:r>
          </a:p>
          <a:p>
            <a:r>
              <a:rPr lang="en-US" dirty="0" smtClean="0"/>
              <a:t>15) collarbone</a:t>
            </a:r>
          </a:p>
          <a:p>
            <a:r>
              <a:rPr lang="en-US" dirty="0" smtClean="0"/>
              <a:t>16) fibula</a:t>
            </a:r>
          </a:p>
          <a:p>
            <a:r>
              <a:rPr lang="en-US" dirty="0" smtClean="0"/>
              <a:t>17)spine</a:t>
            </a:r>
          </a:p>
          <a:p>
            <a:r>
              <a:rPr lang="en-US" dirty="0" smtClean="0"/>
              <a:t>18) </a:t>
            </a:r>
            <a:r>
              <a:rPr lang="en-US" dirty="0" err="1" smtClean="0"/>
              <a:t>humerus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52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Joints of the Skeleton- 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 where two bones come together</a:t>
            </a:r>
          </a:p>
          <a:p>
            <a:r>
              <a:rPr lang="en-US" dirty="0" smtClean="0"/>
              <a:t>2) ligament</a:t>
            </a:r>
          </a:p>
          <a:p>
            <a:r>
              <a:rPr lang="en-US" dirty="0" smtClean="0"/>
              <a:t>3) cartilage</a:t>
            </a:r>
          </a:p>
          <a:p>
            <a:r>
              <a:rPr lang="en-US" dirty="0" smtClean="0"/>
              <a:t>4) movable and inmovable</a:t>
            </a:r>
          </a:p>
          <a:p>
            <a:r>
              <a:rPr lang="en-US" dirty="0" smtClean="0"/>
              <a:t>5) One can move( Movable) one cannot (Inmovable) </a:t>
            </a:r>
          </a:p>
          <a:p>
            <a:r>
              <a:rPr lang="en-US" dirty="0" smtClean="0"/>
              <a:t>6) Back and forward- Hinge, pivot 360, gliding-slide and ball and socket (rotation) </a:t>
            </a:r>
          </a:p>
          <a:p>
            <a:r>
              <a:rPr lang="en-US" dirty="0" smtClean="0"/>
              <a:t>7) hinge and gliding, ball and socket and pivot</a:t>
            </a:r>
          </a:p>
          <a:p>
            <a:r>
              <a:rPr lang="en-US" dirty="0" smtClean="0"/>
              <a:t>8) knee and finger and ankle</a:t>
            </a:r>
          </a:p>
          <a:p>
            <a:r>
              <a:rPr lang="en-US" dirty="0" smtClean="0"/>
              <a:t>9) Hinge- Back and forward Ankle  Ball and socket- rotate- </a:t>
            </a:r>
            <a:r>
              <a:rPr lang="en-US" smtClean="0"/>
              <a:t>shoulder Pivot-Neck</a:t>
            </a:r>
            <a:r>
              <a:rPr lang="en-US" dirty="0"/>
              <a:t> </a:t>
            </a:r>
            <a:r>
              <a:rPr lang="en-US" smtClean="0"/>
              <a:t>Gliding- </a:t>
            </a:r>
            <a:r>
              <a:rPr lang="en-US" dirty="0" smtClean="0"/>
              <a:t>Wrist (slide each other)</a:t>
            </a:r>
          </a:p>
          <a:p>
            <a:r>
              <a:rPr lang="en-US" dirty="0" smtClean="0"/>
              <a:t>10) a) hinge b) gliding c) hinge d) hinge e) gliding f) pivot</a:t>
            </a:r>
          </a:p>
        </p:txBody>
      </p:sp>
    </p:spTree>
    <p:extLst>
      <p:ext uri="{BB962C8B-B14F-4D97-AF65-F5344CB8AC3E}">
        <p14:creationId xmlns:p14="http://schemas.microsoft.com/office/powerpoint/2010/main" val="35791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316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2/5/19 Tuesday 4 min</vt:lpstr>
      <vt:lpstr>Today Agenda</vt:lpstr>
      <vt:lpstr>Group Work-15 min </vt:lpstr>
      <vt:lpstr>Group Work Answer- Fill In the Blank</vt:lpstr>
      <vt:lpstr>Crossword</vt:lpstr>
      <vt:lpstr>Joints of the Skeleton- Answer Key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2/5/19 Tuesday 4 min</dc:title>
  <dc:creator>Ahmet ilbay</dc:creator>
  <cp:lastModifiedBy>Ahmet ilbay</cp:lastModifiedBy>
  <cp:revision>14</cp:revision>
  <dcterms:created xsi:type="dcterms:W3CDTF">2006-08-16T00:00:00Z</dcterms:created>
  <dcterms:modified xsi:type="dcterms:W3CDTF">2019-02-05T20:44:11Z</dcterms:modified>
</cp:coreProperties>
</file>