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tegumentary%20System%20Power%20Poin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joints/" TargetMode="External"/><Relationship Id="rId2" Type="http://schemas.openxmlformats.org/officeDocument/2006/relationships/hyperlink" Target="https://www.brainpop.com/health/bodysystems/skelet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pop.com/health/bodysystems/ski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2/6/19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Something that joins muscles to bone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place where two bone meet</a:t>
            </a:r>
          </a:p>
          <a:p>
            <a:pPr marL="514350" indent="-514350">
              <a:buAutoNum type="arabicParenR"/>
            </a:pPr>
            <a:r>
              <a:rPr lang="en-US" dirty="0" smtClean="0"/>
              <a:t>Two bones connected by___</a:t>
            </a:r>
          </a:p>
          <a:p>
            <a:pPr marL="514350" indent="-514350">
              <a:buAutoNum type="arabicParenR"/>
            </a:pPr>
            <a:r>
              <a:rPr lang="en-US" dirty="0" smtClean="0"/>
              <a:t>Connective tissue softer than bone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Tendon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Joint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Ligaments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Cartilage 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10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2) Integumentary System notes 15 min 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2) Video </a:t>
            </a:r>
            <a:r>
              <a:rPr lang="en-US" dirty="0" smtClean="0"/>
              <a:t>5 </a:t>
            </a:r>
            <a:r>
              <a:rPr lang="en-US" dirty="0" smtClean="0"/>
              <a:t>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 </a:t>
            </a:r>
            <a:r>
              <a:rPr lang="en-US" dirty="0" smtClean="0"/>
              <a:t>15 </a:t>
            </a:r>
            <a:r>
              <a:rPr lang="en-US" dirty="0" smtClean="0"/>
              <a:t>min </a:t>
            </a:r>
          </a:p>
          <a:p>
            <a:r>
              <a:rPr lang="en-US" dirty="0" smtClean="0"/>
              <a:t>4) Review 5 min </a:t>
            </a:r>
          </a:p>
          <a:p>
            <a:pPr marL="0" indent="0" algn="ctr">
              <a:buNone/>
            </a:pPr>
            <a:r>
              <a:rPr lang="en-US" b="1" dirty="0" smtClean="0"/>
              <a:t>Reminder </a:t>
            </a:r>
          </a:p>
          <a:p>
            <a:pPr marL="0" indent="0" algn="ctr">
              <a:buNone/>
            </a:pPr>
            <a:r>
              <a:rPr lang="en-US" dirty="0" smtClean="0"/>
              <a:t>1)Weekly </a:t>
            </a:r>
            <a:r>
              <a:rPr lang="en-US" dirty="0"/>
              <a:t>Homework (Skeletal System Foldable due is Friday)</a:t>
            </a:r>
          </a:p>
          <a:p>
            <a:pPr marL="0" indent="0" algn="ctr">
              <a:buNone/>
            </a:pPr>
            <a:r>
              <a:rPr lang="en-US" dirty="0"/>
              <a:t>2) Skeletal System Student Presentation is this Friday.</a:t>
            </a:r>
          </a:p>
          <a:p>
            <a:pPr marL="0" indent="0" algn="ctr">
              <a:buNone/>
            </a:pPr>
            <a:r>
              <a:rPr lang="en-US" dirty="0"/>
              <a:t>3) Movement Quiz (Muscular, Skeletal, and Integumentary) this Friday. </a:t>
            </a:r>
          </a:p>
          <a:p>
            <a:pPr marL="0" indent="0" algn="ctr">
              <a:buNone/>
            </a:pPr>
            <a:r>
              <a:rPr lang="en-US" dirty="0"/>
              <a:t>4) Science Field Trip 14</a:t>
            </a:r>
            <a:r>
              <a:rPr lang="en-US" baseline="30000" dirty="0"/>
              <a:t>th</a:t>
            </a:r>
            <a:r>
              <a:rPr lang="en-US" dirty="0"/>
              <a:t> February permission slip and money due is this Friday. (For A and B Honor all students)</a:t>
            </a:r>
          </a:p>
        </p:txBody>
      </p:sp>
    </p:spTree>
    <p:extLst>
      <p:ext uri="{BB962C8B-B14F-4D97-AF65-F5344CB8AC3E}">
        <p14:creationId xmlns:p14="http://schemas.microsoft.com/office/powerpoint/2010/main" val="36242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Integumentary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1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Skeletal System </a:t>
            </a:r>
            <a:r>
              <a:rPr lang="en-US" dirty="0" smtClean="0"/>
              <a:t>and Integumentary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</a:t>
            </a:r>
            <a:r>
              <a:rPr lang="en-US" dirty="0">
                <a:hlinkClick r:id="rId2"/>
              </a:rPr>
              <a:t>https://www.brainpop.com/health/bodysystems/skeleton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2) </a:t>
            </a:r>
            <a:r>
              <a:rPr lang="en-US" dirty="0">
                <a:hlinkClick r:id="rId3"/>
              </a:rPr>
              <a:t>https://www.brainpop.com/health/bodysystems/joints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/>
              <a:t>) </a:t>
            </a:r>
            <a:r>
              <a:rPr lang="en-US" dirty="0">
                <a:hlinkClick r:id="rId4"/>
              </a:rPr>
              <a:t>https://www.brainpop.com/health/bodysystems/skin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Plicker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2/6/19 Warm Up 4 min </vt:lpstr>
      <vt:lpstr>Today Agenda</vt:lpstr>
      <vt:lpstr>Integumentary System </vt:lpstr>
      <vt:lpstr>Video Skeletal System and Integumentary system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2/6/19 Warm Up 4 min </dc:title>
  <dc:creator>Ahmet ilbay</dc:creator>
  <cp:lastModifiedBy>Ahmet ilbay</cp:lastModifiedBy>
  <cp:revision>4</cp:revision>
  <dcterms:created xsi:type="dcterms:W3CDTF">2006-08-16T00:00:00Z</dcterms:created>
  <dcterms:modified xsi:type="dcterms:W3CDTF">2019-02-06T13:09:21Z</dcterms:modified>
</cp:coreProperties>
</file>