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c5c26cfe0dcd2001be076d2/movement-systems-practi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ilbay.weebly.com/3rd-quarter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2/7/19 Thursday 4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48600" cy="4267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layers of the skin? </a:t>
            </a:r>
          </a:p>
          <a:p>
            <a:r>
              <a:rPr lang="en-US" dirty="0" smtClean="0"/>
              <a:t>2) What are the functions of the skin?</a:t>
            </a:r>
          </a:p>
          <a:p>
            <a:r>
              <a:rPr lang="en-US" dirty="0" smtClean="0"/>
              <a:t>Answer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Epidermis and dermis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</a:t>
            </a:r>
            <a:r>
              <a:rPr lang="en-US" b="1" dirty="0">
                <a:solidFill>
                  <a:srgbClr val="FF0000"/>
                </a:solidFill>
              </a:rPr>
              <a:t> Protect the </a:t>
            </a:r>
            <a:r>
              <a:rPr lang="en-US" b="1" dirty="0" smtClean="0">
                <a:solidFill>
                  <a:srgbClr val="FF0000"/>
                </a:solidFill>
              </a:rPr>
              <a:t>Body, Maintaining Temperature ,Eliminating </a:t>
            </a:r>
            <a:r>
              <a:rPr lang="en-US" b="1" dirty="0">
                <a:solidFill>
                  <a:srgbClr val="FF0000"/>
                </a:solidFill>
              </a:rPr>
              <a:t>Wastes</a:t>
            </a:r>
          </a:p>
          <a:p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277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1) Warm Up 4 min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2) Group Presentation (Carver) 10 min </a:t>
            </a:r>
          </a:p>
          <a:p>
            <a:pPr marL="0" indent="0">
              <a:buNone/>
            </a:pPr>
            <a:r>
              <a:rPr lang="en-US" dirty="0" smtClean="0"/>
              <a:t>2) Skin Notes (</a:t>
            </a:r>
            <a:r>
              <a:rPr lang="en-US" dirty="0" err="1" smtClean="0"/>
              <a:t>Gursey</a:t>
            </a:r>
            <a:r>
              <a:rPr lang="en-US" dirty="0" smtClean="0"/>
              <a:t>, </a:t>
            </a:r>
            <a:r>
              <a:rPr lang="en-US" dirty="0" err="1" smtClean="0"/>
              <a:t>Bluford</a:t>
            </a:r>
            <a:r>
              <a:rPr lang="en-US" dirty="0" smtClean="0"/>
              <a:t>, McNair) 15 min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3) Group Presentation Preparation 15 min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4) Movement Quiz (Carver) 15 min </a:t>
            </a:r>
          </a:p>
          <a:p>
            <a:pPr marL="0" indent="0">
              <a:buNone/>
            </a:pPr>
            <a:r>
              <a:rPr lang="en-US" dirty="0" smtClean="0"/>
              <a:t>5) Movement System Practice (Other class) 15 min </a:t>
            </a:r>
          </a:p>
          <a:p>
            <a:pPr marL="0" indent="0" algn="ctr">
              <a:buNone/>
            </a:pPr>
            <a:r>
              <a:rPr lang="en-US" b="1" dirty="0"/>
              <a:t>Reminder </a:t>
            </a:r>
          </a:p>
          <a:p>
            <a:pPr marL="0" indent="0" algn="ctr">
              <a:buNone/>
            </a:pPr>
            <a:r>
              <a:rPr lang="en-US" dirty="0"/>
              <a:t>1)Weekly Homework (Skeletal System Foldable due is Friday)</a:t>
            </a:r>
          </a:p>
          <a:p>
            <a:pPr marL="0" indent="0" algn="ctr">
              <a:buNone/>
            </a:pPr>
            <a:r>
              <a:rPr lang="en-US" dirty="0"/>
              <a:t>2) Skeletal System Student Presentation is this Friday.</a:t>
            </a:r>
          </a:p>
          <a:p>
            <a:pPr marL="0" indent="0" algn="ctr">
              <a:buNone/>
            </a:pPr>
            <a:r>
              <a:rPr lang="en-US" dirty="0"/>
              <a:t>3) Movement Quiz (Muscular, Skeletal, and Integumentary) this Friday. </a:t>
            </a:r>
          </a:p>
          <a:p>
            <a:pPr marL="0" indent="0" algn="ctr">
              <a:buNone/>
            </a:pPr>
            <a:r>
              <a:rPr lang="en-US" dirty="0"/>
              <a:t>4) Science Field Trip 14</a:t>
            </a:r>
            <a:r>
              <a:rPr lang="en-US" baseline="30000" dirty="0"/>
              <a:t>th</a:t>
            </a:r>
            <a:r>
              <a:rPr lang="en-US" dirty="0"/>
              <a:t> February permission slip and money due is this Friday. (For A and B Honor all 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We will have our movement systems quiz 15 min open notes.</a:t>
            </a:r>
          </a:p>
          <a:p>
            <a:r>
              <a:rPr lang="en-US" dirty="0" smtClean="0"/>
              <a:t>If you finish yo</a:t>
            </a:r>
            <a:r>
              <a:rPr lang="en-US" dirty="0" smtClean="0"/>
              <a:t>u can work on your group project.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System Practice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quizizz.com/admin/quiz/5c5c26cfe0dcd2001be076d2/movement-systems-practice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go my website and check yesterday 2/6/19 (Wednesday) to complete this notes.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ailbay.weebly.com/3rd-quarter1.html</a:t>
            </a:r>
            <a:endParaRPr lang="en-US" dirty="0" smtClean="0"/>
          </a:p>
          <a:p>
            <a:r>
              <a:rPr lang="en-US" dirty="0" smtClean="0"/>
              <a:t>Please ask help if you need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3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</a:t>
            </a:r>
            <a:r>
              <a:rPr lang="en-US" dirty="0" smtClean="0"/>
              <a:t>15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657600"/>
            <a:ext cx="830077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5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2/7/19 Thursday 4 min Warm Up </vt:lpstr>
      <vt:lpstr>Today Agenda</vt:lpstr>
      <vt:lpstr>Group Presentation and Kahoot</vt:lpstr>
      <vt:lpstr>Movement System Practice 15 min</vt:lpstr>
      <vt:lpstr>Skin Notes </vt:lpstr>
      <vt:lpstr>Group Project Time 15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2/7/19 Thursday 4 min Warm Up </dc:title>
  <dc:creator>Ahmet ilbay</dc:creator>
  <cp:lastModifiedBy>Ahmet ilbay</cp:lastModifiedBy>
  <cp:revision>7</cp:revision>
  <dcterms:created xsi:type="dcterms:W3CDTF">2006-08-16T00:00:00Z</dcterms:created>
  <dcterms:modified xsi:type="dcterms:W3CDTF">2019-02-07T13:24:33Z</dcterms:modified>
</cp:coreProperties>
</file>