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2/8/19 Warm Up 4 min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01000" cy="4495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names of the motion systems?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Muscular, Skeletal and Integumentary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smtClean="0"/>
              <a:t>Group Presentation (</a:t>
            </a:r>
            <a:r>
              <a:rPr lang="en-US" dirty="0" err="1" smtClean="0"/>
              <a:t>Tinajh</a:t>
            </a:r>
            <a:r>
              <a:rPr lang="en-US" dirty="0" smtClean="0"/>
              <a:t>, </a:t>
            </a:r>
            <a:r>
              <a:rPr lang="en-US" dirty="0" err="1" smtClean="0"/>
              <a:t>Kameron</a:t>
            </a:r>
            <a:r>
              <a:rPr lang="en-US" dirty="0" smtClean="0"/>
              <a:t>, </a:t>
            </a:r>
            <a:r>
              <a:rPr lang="en-US" dirty="0" err="1" smtClean="0"/>
              <a:t>Michela</a:t>
            </a:r>
            <a:r>
              <a:rPr lang="en-US" dirty="0" smtClean="0"/>
              <a:t>, Samuel and Cali) </a:t>
            </a:r>
          </a:p>
          <a:p>
            <a:r>
              <a:rPr lang="en-US" dirty="0" smtClean="0"/>
              <a:t>3) Group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Quizizz</a:t>
            </a:r>
            <a:endParaRPr lang="en-US" dirty="0" smtClean="0"/>
          </a:p>
          <a:p>
            <a:r>
              <a:rPr lang="en-US" dirty="0" smtClean="0"/>
              <a:t>4) Movement Systems Quiz </a:t>
            </a:r>
          </a:p>
          <a:p>
            <a:r>
              <a:rPr lang="en-US" dirty="0" smtClean="0"/>
              <a:t>5) Group Project 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9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We will have our movement systems quiz 15 min open notes.</a:t>
            </a:r>
          </a:p>
          <a:p>
            <a:r>
              <a:rPr lang="en-US" dirty="0" smtClean="0"/>
              <a:t>If you finish you can work on your group project.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3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2/8/19 Warm Up 4 min Friday</vt:lpstr>
      <vt:lpstr>Today Agenda</vt:lpstr>
      <vt:lpstr>Group Presentation and Kahoot</vt:lpstr>
      <vt:lpstr>Group Project Time 15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2/8/19 Warm Up 4 min Friday</dc:title>
  <dc:creator>Ahmet ilbay</dc:creator>
  <cp:lastModifiedBy>Ahmet ilbay</cp:lastModifiedBy>
  <cp:revision>3</cp:revision>
  <dcterms:created xsi:type="dcterms:W3CDTF">2006-08-16T00:00:00Z</dcterms:created>
  <dcterms:modified xsi:type="dcterms:W3CDTF">2019-02-08T13:11:13Z</dcterms:modified>
</cp:coreProperties>
</file>