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intro?quizId=13788217-54ea-42ff-8dea-09e17ce8be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3-13-17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3914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1)What </a:t>
            </a:r>
            <a:r>
              <a:rPr lang="en-US" dirty="0"/>
              <a:t>is the name of the structures at the end of </a:t>
            </a:r>
            <a:r>
              <a:rPr lang="en-US" dirty="0" smtClean="0"/>
              <a:t>the bronchioles </a:t>
            </a:r>
            <a:r>
              <a:rPr lang="en-US" dirty="0"/>
              <a:t>where gases are exchanged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alveoli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8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Human Body System Review-Concept Map</a:t>
            </a:r>
          </a:p>
          <a:p>
            <a:r>
              <a:rPr lang="en-US" dirty="0" smtClean="0"/>
              <a:t>3) CK12- Review Movement System</a:t>
            </a:r>
          </a:p>
          <a:p>
            <a:r>
              <a:rPr lang="en-US" dirty="0" smtClean="0"/>
              <a:t>4) </a:t>
            </a:r>
            <a:r>
              <a:rPr lang="en-US"/>
              <a:t>Exit </a:t>
            </a:r>
            <a:r>
              <a:rPr lang="en-US" smtClean="0"/>
              <a:t>Ticket- Socrative</a:t>
            </a:r>
            <a:r>
              <a:rPr lang="en-US" dirty="0" smtClean="0"/>
              <a:t>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 </a:t>
            </a:r>
          </a:p>
          <a:p>
            <a:r>
              <a:rPr lang="en-US" dirty="0" smtClean="0"/>
              <a:t>6) Study Guide for the Unit Test</a:t>
            </a:r>
          </a:p>
          <a:p>
            <a:r>
              <a:rPr lang="en-US" dirty="0" smtClean="0"/>
              <a:t>Reminder; Unit Test this Friday 35 questions. (Human Body Systems-12 systems)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Body System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Coordination</a:t>
            </a:r>
          </a:p>
          <a:p>
            <a:r>
              <a:rPr lang="en-US" dirty="0" smtClean="0"/>
              <a:t>2) Brain</a:t>
            </a:r>
          </a:p>
          <a:p>
            <a:r>
              <a:rPr lang="en-US" dirty="0" smtClean="0"/>
              <a:t>3) Regulate temperature</a:t>
            </a:r>
          </a:p>
          <a:p>
            <a:r>
              <a:rPr lang="en-US" dirty="0" smtClean="0"/>
              <a:t>4) Ligaments</a:t>
            </a:r>
          </a:p>
          <a:p>
            <a:r>
              <a:rPr lang="en-US" dirty="0" smtClean="0"/>
              <a:t>5) skeletal </a:t>
            </a:r>
          </a:p>
          <a:p>
            <a:r>
              <a:rPr lang="en-US" dirty="0" smtClean="0"/>
              <a:t>6) movement</a:t>
            </a:r>
          </a:p>
          <a:p>
            <a:r>
              <a:rPr lang="en-US" dirty="0" smtClean="0"/>
              <a:t>7) Kidneys</a:t>
            </a:r>
          </a:p>
          <a:p>
            <a:r>
              <a:rPr lang="en-US" dirty="0" smtClean="0"/>
              <a:t>8) Wastes</a:t>
            </a:r>
          </a:p>
          <a:p>
            <a:r>
              <a:rPr lang="en-US" dirty="0" smtClean="0"/>
              <a:t>9) Blood</a:t>
            </a:r>
          </a:p>
          <a:p>
            <a:r>
              <a:rPr lang="en-US" dirty="0" smtClean="0"/>
              <a:t>10) Transport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30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Body System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11) Food</a:t>
            </a:r>
          </a:p>
          <a:p>
            <a:r>
              <a:rPr lang="en-US" dirty="0" smtClean="0"/>
              <a:t>12) Esophagus</a:t>
            </a:r>
          </a:p>
          <a:p>
            <a:r>
              <a:rPr lang="en-US" dirty="0" smtClean="0"/>
              <a:t>13) Females</a:t>
            </a:r>
          </a:p>
          <a:p>
            <a:r>
              <a:rPr lang="en-US" dirty="0" smtClean="0"/>
              <a:t>14) Testes</a:t>
            </a:r>
          </a:p>
          <a:p>
            <a:r>
              <a:rPr lang="en-US" dirty="0" smtClean="0"/>
              <a:t>15) Reproductive</a:t>
            </a:r>
          </a:p>
          <a:p>
            <a:r>
              <a:rPr lang="en-US" dirty="0" smtClean="0"/>
              <a:t>16) Thyroid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new username and password(Easy to remember) </a:t>
            </a:r>
          </a:p>
          <a:p>
            <a:r>
              <a:rPr lang="en-US" dirty="0" smtClean="0"/>
              <a:t>1)Go to Ck12.org and sign in </a:t>
            </a:r>
          </a:p>
          <a:p>
            <a:r>
              <a:rPr lang="en-US" dirty="0" smtClean="0"/>
              <a:t>Username-</a:t>
            </a:r>
            <a:r>
              <a:rPr lang="en-US" dirty="0" err="1" smtClean="0"/>
              <a:t>nametmsa</a:t>
            </a:r>
            <a:r>
              <a:rPr lang="en-US" dirty="0" smtClean="0"/>
              <a:t> (</a:t>
            </a:r>
            <a:r>
              <a:rPr lang="en-US" dirty="0" err="1" smtClean="0"/>
              <a:t>e.x</a:t>
            </a:r>
            <a:r>
              <a:rPr lang="en-US" dirty="0" smtClean="0"/>
              <a:t>; </a:t>
            </a:r>
            <a:r>
              <a:rPr lang="en-US" dirty="0" err="1" smtClean="0"/>
              <a:t>khansatmsa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Password- tmsa2017</a:t>
            </a:r>
          </a:p>
          <a:p>
            <a:r>
              <a:rPr lang="en-US" dirty="0" smtClean="0"/>
              <a:t>You are going to start movement system review 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login</a:t>
            </a:r>
          </a:p>
          <a:p>
            <a:r>
              <a:rPr lang="en-US" dirty="0" smtClean="0"/>
              <a:t>3) Room Name= TMSACOMPUTER</a:t>
            </a:r>
          </a:p>
          <a:p>
            <a:r>
              <a:rPr lang="en-US" dirty="0" smtClean="0"/>
              <a:t>4) Write your real name</a:t>
            </a:r>
          </a:p>
          <a:p>
            <a:r>
              <a:rPr lang="en-US" dirty="0" smtClean="0"/>
              <a:t>5) Teacher question;</a:t>
            </a:r>
          </a:p>
          <a:p>
            <a:r>
              <a:rPr lang="en-US" dirty="0"/>
              <a:t>Which of the following is not a function of </a:t>
            </a:r>
            <a:r>
              <a:rPr lang="en-US" dirty="0" smtClean="0"/>
              <a:t>the skeletal </a:t>
            </a:r>
            <a:r>
              <a:rPr lang="en-US" dirty="0"/>
              <a:t>system?</a:t>
            </a:r>
          </a:p>
          <a:p>
            <a:r>
              <a:rPr lang="en-US" dirty="0"/>
              <a:t>A. provides a framework for the body</a:t>
            </a:r>
          </a:p>
          <a:p>
            <a:r>
              <a:rPr lang="en-US" dirty="0"/>
              <a:t>B. provides protection for internal organs</a:t>
            </a:r>
          </a:p>
          <a:p>
            <a:r>
              <a:rPr lang="en-US" dirty="0"/>
              <a:t>C. movement of bones</a:t>
            </a:r>
          </a:p>
          <a:p>
            <a:r>
              <a:rPr lang="en-US" dirty="0"/>
              <a:t>D. production of new blood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https://play.kahoot.it/#/intro?quizId=13788217-54ea-42ff-8dea-09e17ce8be54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247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5 minutes 3-13-17</vt:lpstr>
      <vt:lpstr>Today Agenda</vt:lpstr>
      <vt:lpstr>Human Body System Review </vt:lpstr>
      <vt:lpstr>Human Body System Review </vt:lpstr>
      <vt:lpstr>CK12</vt:lpstr>
      <vt:lpstr>Socrative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3-13-17</dc:title>
  <dc:creator>TMSA</dc:creator>
  <cp:lastModifiedBy>TMSA</cp:lastModifiedBy>
  <cp:revision>9</cp:revision>
  <dcterms:created xsi:type="dcterms:W3CDTF">2006-08-16T00:00:00Z</dcterms:created>
  <dcterms:modified xsi:type="dcterms:W3CDTF">2017-03-13T15:43:24Z</dcterms:modified>
</cp:coreProperties>
</file>