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5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3/14/2017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3/14/2017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3/14/2017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quizlet.com/183520278/human-body-systems-review-flash-cards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quizlet.com/183520278/human-body-systems-review-flash-cards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brainpop.com/health/bodysystems/humanbody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brainpop.com/health/bodysystems/humanbody/quiz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81000"/>
            <a:ext cx="7772400" cy="1470025"/>
          </a:xfrm>
        </p:spPr>
        <p:txBody>
          <a:bodyPr/>
          <a:lstStyle/>
          <a:p>
            <a:r>
              <a:rPr lang="en-US" dirty="0" smtClean="0"/>
              <a:t>Warm Up 5 minutes 3-14-17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1295400"/>
            <a:ext cx="7772400" cy="5181600"/>
          </a:xfrm>
        </p:spPr>
        <p:txBody>
          <a:bodyPr>
            <a:normAutofit/>
          </a:bodyPr>
          <a:lstStyle/>
          <a:p>
            <a:pPr marL="514350" indent="-514350">
              <a:buAutoNum type="arabicParenR"/>
            </a:pPr>
            <a:r>
              <a:rPr lang="en-US" dirty="0" smtClean="0"/>
              <a:t>What </a:t>
            </a:r>
            <a:r>
              <a:rPr lang="en-US" dirty="0"/>
              <a:t>is the tough, elastic, fibrous </a:t>
            </a:r>
            <a:r>
              <a:rPr lang="en-US" dirty="0" smtClean="0"/>
              <a:t>connective tissue </a:t>
            </a:r>
            <a:r>
              <a:rPr lang="en-US" dirty="0"/>
              <a:t>found in various parts of the body, </a:t>
            </a:r>
            <a:r>
              <a:rPr lang="en-US" dirty="0" smtClean="0"/>
              <a:t>including the </a:t>
            </a:r>
            <a:r>
              <a:rPr lang="en-US" dirty="0"/>
              <a:t>joints, outer ear, and end of the nose</a:t>
            </a:r>
            <a:r>
              <a:rPr lang="en-US" dirty="0" smtClean="0"/>
              <a:t>?</a:t>
            </a:r>
          </a:p>
          <a:p>
            <a:r>
              <a:rPr lang="en-US" dirty="0" smtClean="0"/>
              <a:t>Cartilage</a:t>
            </a:r>
          </a:p>
          <a:p>
            <a:r>
              <a:rPr lang="en-US" dirty="0" smtClean="0"/>
              <a:t>2) </a:t>
            </a:r>
            <a:r>
              <a:rPr lang="en-US" dirty="0"/>
              <a:t>Bones are connected to each other by</a:t>
            </a:r>
            <a:r>
              <a:rPr lang="en-US" dirty="0" smtClean="0"/>
              <a:t>:</a:t>
            </a:r>
          </a:p>
          <a:p>
            <a:r>
              <a:rPr lang="en-US" dirty="0"/>
              <a:t>ligaments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21704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Quizlet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5766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 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1) Warm Up 5 minutes</a:t>
            </a:r>
          </a:p>
          <a:p>
            <a:r>
              <a:rPr lang="en-US" dirty="0" smtClean="0"/>
              <a:t>2) Review study guide questions</a:t>
            </a:r>
          </a:p>
          <a:p>
            <a:r>
              <a:rPr lang="en-US" dirty="0" smtClean="0"/>
              <a:t>3) Video-Brain Pop  </a:t>
            </a:r>
          </a:p>
          <a:p>
            <a:r>
              <a:rPr lang="en-US" dirty="0" smtClean="0"/>
              <a:t>4) </a:t>
            </a:r>
            <a:r>
              <a:rPr lang="en-US" dirty="0">
                <a:hlinkClick r:id="rId2"/>
              </a:rPr>
              <a:t>Q</a:t>
            </a:r>
            <a:r>
              <a:rPr lang="en-US" dirty="0" smtClean="0">
                <a:hlinkClick r:id="rId2"/>
              </a:rPr>
              <a:t>uizlet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1201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Study Guide 3 min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1)</a:t>
            </a:r>
            <a:r>
              <a:rPr lang="en-US" dirty="0"/>
              <a:t> List the systems of support and movement. What are each of their primary functions?</a:t>
            </a:r>
          </a:p>
          <a:p>
            <a:r>
              <a:rPr lang="en-US" dirty="0"/>
              <a:t>Answer; </a:t>
            </a:r>
          </a:p>
          <a:p>
            <a:r>
              <a:rPr lang="en-US" b="1" dirty="0">
                <a:solidFill>
                  <a:srgbClr val="FF0000"/>
                </a:solidFill>
              </a:rPr>
              <a:t>A)Skeletal system; the framework of bones that supports the body, protects internal organs, and anchors all the body's movement</a:t>
            </a:r>
          </a:p>
          <a:p>
            <a:r>
              <a:rPr lang="en-US" b="1" dirty="0">
                <a:solidFill>
                  <a:srgbClr val="FF0000"/>
                </a:solidFill>
              </a:rPr>
              <a:t>B)Muscular System; the muscles of the body that, together with the skeletal system, function to produce movement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0194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Study Guide </a:t>
            </a:r>
            <a:r>
              <a:rPr lang="en-US" dirty="0" smtClean="0"/>
              <a:t>3 min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2)</a:t>
            </a:r>
            <a:r>
              <a:rPr lang="en-US" dirty="0"/>
              <a:t> How does the integumentary system work to maintain homeostasis in our body</a:t>
            </a:r>
            <a:r>
              <a:rPr lang="en-US" dirty="0" smtClean="0"/>
              <a:t>?</a:t>
            </a:r>
          </a:p>
          <a:p>
            <a:r>
              <a:rPr lang="en-US" dirty="0" smtClean="0"/>
              <a:t>Answer; </a:t>
            </a:r>
            <a:r>
              <a:rPr lang="en-US" b="1" dirty="0" smtClean="0"/>
              <a:t>Protection</a:t>
            </a:r>
            <a:r>
              <a:rPr lang="en-US" b="1" dirty="0"/>
              <a:t>, temperature regulation, sensory reception, biochemical synthesis, and </a:t>
            </a:r>
            <a:r>
              <a:rPr lang="en-US" b="1" dirty="0" smtClean="0"/>
              <a:t>absorption.</a:t>
            </a:r>
          </a:p>
          <a:p>
            <a:r>
              <a:rPr lang="en-US" dirty="0" smtClean="0"/>
              <a:t>3)</a:t>
            </a:r>
            <a:r>
              <a:rPr lang="en-US" dirty="0"/>
              <a:t> What is our body’s first line of defense</a:t>
            </a:r>
            <a:r>
              <a:rPr lang="en-US" dirty="0" smtClean="0"/>
              <a:t>?</a:t>
            </a:r>
          </a:p>
          <a:p>
            <a:r>
              <a:rPr lang="en-US" b="1" dirty="0"/>
              <a:t>skin, tears, mucus, cilia, stomach acid, </a:t>
            </a:r>
            <a:r>
              <a:rPr lang="en-US" b="1" dirty="0" smtClean="0"/>
              <a:t>white </a:t>
            </a:r>
            <a:r>
              <a:rPr lang="en-US" b="1" dirty="0"/>
              <a:t>blood cells called neutrophils.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5108095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Study Guide </a:t>
            </a:r>
            <a:r>
              <a:rPr lang="en-US" dirty="0" smtClean="0"/>
              <a:t>3 min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 smtClean="0"/>
              <a:t>4) </a:t>
            </a:r>
            <a:r>
              <a:rPr lang="en-US" sz="2400" dirty="0" smtClean="0"/>
              <a:t>What </a:t>
            </a:r>
            <a:r>
              <a:rPr lang="en-US" sz="2400" dirty="0"/>
              <a:t>types of muscle do we have in our body and where are those muscles located</a:t>
            </a:r>
            <a:r>
              <a:rPr lang="en-US" sz="2400" dirty="0" smtClean="0"/>
              <a:t>?</a:t>
            </a:r>
          </a:p>
          <a:p>
            <a:r>
              <a:rPr lang="en-US" sz="2400" dirty="0" smtClean="0"/>
              <a:t>Smooth muscle is </a:t>
            </a:r>
            <a:r>
              <a:rPr lang="en-US" sz="2400" dirty="0"/>
              <a:t>found inside of organs like the stomach, intestines, and blood vessels. ...</a:t>
            </a:r>
          </a:p>
          <a:p>
            <a:r>
              <a:rPr lang="en-US" sz="2400" dirty="0"/>
              <a:t>Cardiac Muscle. Found only in the heart</a:t>
            </a:r>
            <a:r>
              <a:rPr lang="en-US" sz="2400" dirty="0" smtClean="0"/>
              <a:t>,...</a:t>
            </a:r>
            <a:endParaRPr lang="en-US" sz="2400" dirty="0"/>
          </a:p>
          <a:p>
            <a:r>
              <a:rPr lang="en-US" sz="2400" dirty="0"/>
              <a:t>Skeletal Muscle</a:t>
            </a:r>
            <a:r>
              <a:rPr lang="en-US" sz="2400" dirty="0" smtClean="0"/>
              <a:t>.- arm, leg etc. </a:t>
            </a:r>
          </a:p>
          <a:p>
            <a:pPr marL="0" indent="0">
              <a:buNone/>
            </a:pPr>
            <a:r>
              <a:rPr lang="en-US" sz="2400" dirty="0" smtClean="0"/>
              <a:t>5) </a:t>
            </a:r>
            <a:r>
              <a:rPr lang="en-US" sz="2400" dirty="0"/>
              <a:t>How are bones connected to each other? How are bones and muscles connected</a:t>
            </a:r>
            <a:r>
              <a:rPr lang="en-US" sz="2400" dirty="0" smtClean="0"/>
              <a:t>?</a:t>
            </a:r>
          </a:p>
          <a:p>
            <a:pPr marL="0" indent="0">
              <a:buNone/>
            </a:pPr>
            <a:r>
              <a:rPr lang="en-US" sz="2400" dirty="0" smtClean="0"/>
              <a:t>a)Bones </a:t>
            </a:r>
            <a:r>
              <a:rPr lang="en-US" sz="2400" dirty="0"/>
              <a:t>are connected to each other by ligaments. 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b)Muscles </a:t>
            </a:r>
            <a:r>
              <a:rPr lang="en-US" sz="2400" dirty="0"/>
              <a:t>are connected to bones by tendons. Where bones meet is called a joint and its movement is controlled by the </a:t>
            </a:r>
            <a:r>
              <a:rPr lang="en-US" sz="2400" dirty="0" smtClean="0"/>
              <a:t>muscles.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324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Study </a:t>
            </a:r>
            <a:r>
              <a:rPr lang="en-US" dirty="0" smtClean="0"/>
              <a:t>Guide 3 min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6)</a:t>
            </a:r>
            <a:r>
              <a:rPr lang="en-US" dirty="0"/>
              <a:t> What tissue is locate in your joints and acts as a “cushion</a:t>
            </a:r>
            <a:r>
              <a:rPr lang="en-US" dirty="0" smtClean="0"/>
              <a:t>”?</a:t>
            </a:r>
          </a:p>
          <a:p>
            <a:pPr marL="0" indent="0">
              <a:buNone/>
            </a:pPr>
            <a:r>
              <a:rPr lang="en-US" b="1" dirty="0" smtClean="0"/>
              <a:t>   Cartilage</a:t>
            </a:r>
            <a:r>
              <a:rPr lang="en-US" dirty="0"/>
              <a:t> is a firm, rubbery tissue that covers the ends of bones. It provides a smooth gliding surface for joints and acts as a cushion between </a:t>
            </a:r>
            <a:r>
              <a:rPr lang="en-US" dirty="0" smtClean="0"/>
              <a:t>bones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   7) List </a:t>
            </a:r>
            <a:r>
              <a:rPr lang="en-US" dirty="0"/>
              <a:t>the systems of energy and their main functions</a:t>
            </a:r>
            <a:r>
              <a:rPr lang="en-US" dirty="0" smtClean="0"/>
              <a:t>.</a:t>
            </a:r>
          </a:p>
          <a:p>
            <a:pPr marL="514350" indent="-514350">
              <a:buAutoNum type="arabicParenR"/>
            </a:pPr>
            <a:r>
              <a:rPr lang="en-US" b="1" dirty="0" smtClean="0"/>
              <a:t>Digestive system</a:t>
            </a:r>
            <a:r>
              <a:rPr lang="en-US" dirty="0" smtClean="0"/>
              <a:t>: </a:t>
            </a:r>
            <a:r>
              <a:rPr lang="en-US" altLang="en-US" dirty="0" smtClean="0"/>
              <a:t>consists </a:t>
            </a:r>
            <a:r>
              <a:rPr lang="en-US" altLang="en-US" dirty="0"/>
              <a:t>of organs that break down food into components that your body uses for energy and for building and repairing cells and tissues</a:t>
            </a:r>
            <a:endParaRPr lang="en-US" dirty="0" smtClean="0"/>
          </a:p>
          <a:p>
            <a:pPr marL="514350" indent="-514350">
              <a:buAutoNum type="arabicParenR"/>
            </a:pPr>
            <a:r>
              <a:rPr lang="en-US" b="1" dirty="0" smtClean="0"/>
              <a:t>Circulatory system:</a:t>
            </a:r>
            <a:r>
              <a:rPr lang="en-US" altLang="en-US" b="1" dirty="0"/>
              <a:t> </a:t>
            </a:r>
            <a:r>
              <a:rPr lang="en-US" altLang="en-US" dirty="0"/>
              <a:t>responsible for transporting materials throughout the entire body. </a:t>
            </a:r>
            <a:endParaRPr lang="en-US" dirty="0" smtClean="0"/>
          </a:p>
          <a:p>
            <a:pPr marL="514350" indent="-514350">
              <a:buAutoNum type="arabicParenR"/>
            </a:pPr>
            <a:r>
              <a:rPr lang="en-US" b="1" dirty="0" smtClean="0"/>
              <a:t>Excretory system</a:t>
            </a:r>
            <a:r>
              <a:rPr lang="en-US" dirty="0" smtClean="0"/>
              <a:t>: </a:t>
            </a:r>
            <a:r>
              <a:rPr lang="en-US" altLang="en-US" dirty="0"/>
              <a:t>The process of excretion involves finding and removing waste materials produced by the body</a:t>
            </a:r>
            <a:endParaRPr lang="en-US" dirty="0" smtClean="0"/>
          </a:p>
          <a:p>
            <a:pPr marL="514350" indent="-514350">
              <a:buFont typeface="Arial" pitchFamily="34" charset="0"/>
              <a:buAutoNum type="arabicParenR"/>
            </a:pPr>
            <a:r>
              <a:rPr lang="en-US" b="1" dirty="0" smtClean="0"/>
              <a:t>Respiratory system</a:t>
            </a:r>
            <a:r>
              <a:rPr lang="en-US" dirty="0" smtClean="0"/>
              <a:t>;</a:t>
            </a:r>
            <a:r>
              <a:rPr lang="en-US" altLang="en-US" dirty="0"/>
              <a:t> - to supply the blood with oxygen in order for the blood to deliver oxygen to all parts of the body. </a:t>
            </a:r>
          </a:p>
          <a:p>
            <a:pPr marL="514350" indent="-514350">
              <a:buAutoNum type="arabicParenR"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73257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Study Guide 5 min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sz="3400" dirty="0" smtClean="0"/>
              <a:t>8) </a:t>
            </a:r>
            <a:r>
              <a:rPr lang="en-US" sz="3400" dirty="0"/>
              <a:t>What type of blood vessels are in our body and what is their purpose</a:t>
            </a:r>
            <a:r>
              <a:rPr lang="en-US" sz="3400" dirty="0" smtClean="0"/>
              <a:t>?</a:t>
            </a:r>
          </a:p>
          <a:p>
            <a:r>
              <a:rPr lang="en-US" sz="3400" b="1" dirty="0" smtClean="0"/>
              <a:t>Arteries</a:t>
            </a:r>
            <a:r>
              <a:rPr lang="en-US" sz="3400" dirty="0"/>
              <a:t>:</a:t>
            </a:r>
            <a:r>
              <a:rPr lang="en-US" sz="3400" dirty="0" smtClean="0"/>
              <a:t> </a:t>
            </a:r>
            <a:r>
              <a:rPr lang="en-US" sz="3400" dirty="0"/>
              <a:t>carry blood </a:t>
            </a:r>
            <a:r>
              <a:rPr lang="en-US" sz="3400" b="1" dirty="0"/>
              <a:t>away from the heart</a:t>
            </a:r>
            <a:endParaRPr lang="en-US" sz="3400" dirty="0" smtClean="0"/>
          </a:p>
          <a:p>
            <a:r>
              <a:rPr lang="en-US" sz="3400" dirty="0" smtClean="0"/>
              <a:t> Veins:  </a:t>
            </a:r>
            <a:r>
              <a:rPr lang="en-US" sz="3400" dirty="0"/>
              <a:t>are large blood vessels which</a:t>
            </a:r>
            <a:r>
              <a:rPr lang="en-US" sz="3400" b="1" dirty="0"/>
              <a:t> carry blood back to the heart</a:t>
            </a:r>
            <a:r>
              <a:rPr lang="en-US" sz="3400" dirty="0"/>
              <a:t>.</a:t>
            </a:r>
            <a:endParaRPr lang="en-US" sz="3400" dirty="0" smtClean="0"/>
          </a:p>
          <a:p>
            <a:r>
              <a:rPr lang="en-US" sz="3400" b="1" dirty="0" smtClean="0"/>
              <a:t>Capillaries</a:t>
            </a:r>
            <a:r>
              <a:rPr lang="en-US" sz="3400" dirty="0" smtClean="0"/>
              <a:t>: for </a:t>
            </a:r>
            <a:r>
              <a:rPr lang="en-US" sz="3400" dirty="0"/>
              <a:t>exchange of gases, nutrients and waste between circulation and body tissues. </a:t>
            </a:r>
            <a:endParaRPr lang="en-US" sz="3400" dirty="0"/>
          </a:p>
          <a:p>
            <a:pPr marL="0" indent="0">
              <a:buNone/>
            </a:pPr>
            <a:r>
              <a:rPr lang="en-US" sz="3400" dirty="0" smtClean="0"/>
              <a:t>9)</a:t>
            </a:r>
            <a:r>
              <a:rPr lang="en-US" sz="3400" dirty="0"/>
              <a:t> How many chambers do we have in our heart</a:t>
            </a:r>
            <a:r>
              <a:rPr lang="en-US" sz="3400" dirty="0" smtClean="0"/>
              <a:t>?</a:t>
            </a:r>
          </a:p>
          <a:p>
            <a:r>
              <a:rPr lang="en-US" sz="3400" dirty="0" smtClean="0"/>
              <a:t>4 chambers;  Right and left atria, left and right ventricle </a:t>
            </a:r>
            <a:endParaRPr lang="en-US" sz="3400" dirty="0"/>
          </a:p>
          <a:p>
            <a:pPr marL="0" indent="0">
              <a:buNone/>
            </a:pPr>
            <a:r>
              <a:rPr lang="en-US" sz="3400" dirty="0" smtClean="0"/>
              <a:t>10) </a:t>
            </a:r>
            <a:r>
              <a:rPr lang="en-US" sz="3400" dirty="0"/>
              <a:t>What gas does our body want to take in? What gas do we excrete</a:t>
            </a:r>
            <a:r>
              <a:rPr lang="en-US" sz="3400" dirty="0" smtClean="0"/>
              <a:t>?</a:t>
            </a:r>
          </a:p>
          <a:p>
            <a:pPr marL="0" indent="0">
              <a:buNone/>
            </a:pPr>
            <a:r>
              <a:rPr lang="en-US" sz="3400" dirty="0" smtClean="0"/>
              <a:t>O2- the gas that body wants to take in </a:t>
            </a:r>
          </a:p>
          <a:p>
            <a:pPr marL="0" indent="0">
              <a:buNone/>
            </a:pPr>
            <a:r>
              <a:rPr lang="en-US" sz="3400" dirty="0" smtClean="0"/>
              <a:t>CO2- the gas that we excrete 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6905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Brain Pop-Video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2684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Video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1626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334</Words>
  <Application>Microsoft Office PowerPoint</Application>
  <PresentationFormat>On-screen Show (4:3)</PresentationFormat>
  <Paragraphs>50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Warm Up 5 minutes 3-14-17  </vt:lpstr>
      <vt:lpstr>Today Agenda</vt:lpstr>
      <vt:lpstr>Study Guide 3 min</vt:lpstr>
      <vt:lpstr>Study Guide 3 min</vt:lpstr>
      <vt:lpstr>Study Guide 3 min </vt:lpstr>
      <vt:lpstr>Study Guide 3 min  </vt:lpstr>
      <vt:lpstr>Study Guide 5 min </vt:lpstr>
      <vt:lpstr>Brain Pop-Video </vt:lpstr>
      <vt:lpstr>Video questions</vt:lpstr>
      <vt:lpstr>Quizlet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 Up 5 minutes 3-14-17  </dc:title>
  <dc:creator>TMSA</dc:creator>
  <cp:lastModifiedBy>TMSA</cp:lastModifiedBy>
  <cp:revision>6</cp:revision>
  <dcterms:created xsi:type="dcterms:W3CDTF">2006-08-16T00:00:00Z</dcterms:created>
  <dcterms:modified xsi:type="dcterms:W3CDTF">2017-03-14T13:15:30Z</dcterms:modified>
</cp:coreProperties>
</file>