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E3EFB40-788F-4300-AAD4-B1BA1B443B3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49E7984-B30B-4D35-85D2-405B68D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2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science/physics/one-dimensional-motion/displacement-velocity-time/v/instantaneous-speed-and-veloc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sorblearning.com/advancedphysics/content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.socrative.com/login/stude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60368155/speed-and-velocity-flash-cards/" TargetMode="External"/><Relationship Id="rId2" Type="http://schemas.openxmlformats.org/officeDocument/2006/relationships/hyperlink" Target="https://create.kahoot.it/#quiz/1333d389-220f-49eb-92f8-95bfeece666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On </a:t>
            </a:r>
            <a:r>
              <a:rPr lang="en-US" dirty="0"/>
              <a:t>a graph showing distance versus time, </a:t>
            </a:r>
            <a:r>
              <a:rPr lang="en-US" dirty="0" smtClean="0"/>
              <a:t>which type </a:t>
            </a:r>
            <a:r>
              <a:rPr lang="en-US" dirty="0"/>
              <a:t>of line indicates no motion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horizontal </a:t>
            </a:r>
            <a:r>
              <a:rPr lang="en-US" b="1" dirty="0" smtClean="0">
                <a:solidFill>
                  <a:srgbClr val="FF0000"/>
                </a:solidFill>
              </a:rPr>
              <a:t>line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</a:t>
            </a:r>
            <a:r>
              <a:rPr lang="en-US" dirty="0"/>
              <a:t> How might the speed of a vehicle be determined if</a:t>
            </a:r>
          </a:p>
          <a:p>
            <a:r>
              <a:rPr lang="en-US" dirty="0"/>
              <a:t>its speedometer is broken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by measuring distance and time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8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Khan Academy 10 minutes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Absorve</a:t>
            </a:r>
            <a:r>
              <a:rPr lang="en-US" dirty="0" smtClean="0"/>
              <a:t> Learning 10 minutes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Socrative</a:t>
            </a:r>
            <a:r>
              <a:rPr lang="en-US" dirty="0" smtClean="0"/>
              <a:t>- Pop Quiz 10 minutes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minutes</a:t>
            </a:r>
          </a:p>
        </p:txBody>
      </p:sp>
    </p:spTree>
    <p:extLst>
      <p:ext uri="{BB962C8B-B14F-4D97-AF65-F5344CB8AC3E}">
        <p14:creationId xmlns:p14="http://schemas.microsoft.com/office/powerpoint/2010/main" val="20064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Khan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Name; </a:t>
            </a:r>
            <a:r>
              <a:rPr lang="en-US" dirty="0" err="1" smtClean="0"/>
              <a:t>nametmsa</a:t>
            </a:r>
            <a:endParaRPr lang="en-US" dirty="0" smtClean="0"/>
          </a:p>
          <a:p>
            <a:r>
              <a:rPr lang="en-US" dirty="0" smtClean="0"/>
              <a:t>Password;    tmsa2017</a:t>
            </a:r>
          </a:p>
          <a:p>
            <a:r>
              <a:rPr lang="en-US" dirty="0" err="1" smtClean="0"/>
              <a:t>Classcode</a:t>
            </a:r>
            <a:r>
              <a:rPr lang="en-US" dirty="0" smtClean="0"/>
              <a:t>; PTCQPC (Berkeley)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PVJWKZ (Texas A&amp;M)</a:t>
            </a:r>
          </a:p>
          <a:p>
            <a:r>
              <a:rPr lang="en-US" dirty="0"/>
              <a:t> </a:t>
            </a:r>
            <a:r>
              <a:rPr lang="en-US" dirty="0" smtClean="0"/>
              <a:t>                   GEY3HE  (Caltech)</a:t>
            </a:r>
          </a:p>
          <a:p>
            <a:r>
              <a:rPr lang="en-US" dirty="0" smtClean="0"/>
              <a:t>                    9SP3J2(</a:t>
            </a:r>
            <a:r>
              <a:rPr lang="en-US" dirty="0" err="1" smtClean="0"/>
              <a:t>Umad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are going to watch this video </a:t>
            </a:r>
          </a:p>
          <a:p>
            <a:r>
              <a:rPr lang="en-US" b="1" dirty="0"/>
              <a:t>Instantaneous speed and </a:t>
            </a:r>
            <a:r>
              <a:rPr lang="en-US" b="1" dirty="0" smtClean="0"/>
              <a:t>velocity 4;37</a:t>
            </a:r>
            <a:endParaRPr lang="en-US" b="1" dirty="0"/>
          </a:p>
          <a:p>
            <a:r>
              <a:rPr lang="en-US" dirty="0" smtClean="0"/>
              <a:t>And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www.absorblearning.com/advancedphysics/contents.html</a:t>
            </a:r>
            <a:endParaRPr lang="en-US" dirty="0" smtClean="0"/>
          </a:p>
          <a:p>
            <a:r>
              <a:rPr lang="en-US" dirty="0" smtClean="0"/>
              <a:t>Topics</a:t>
            </a:r>
          </a:p>
          <a:p>
            <a:r>
              <a:rPr lang="en-US" dirty="0" smtClean="0"/>
              <a:t>Speed, Velocity and Acceleration, Distance and Graphs, Velocity-time Graphs, The equation and motions, </a:t>
            </a:r>
          </a:p>
          <a:p>
            <a:r>
              <a:rPr lang="en-US" dirty="0" smtClean="0"/>
              <a:t>You are going to go this website and finish the module and tell your score to your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en-US" dirty="0">
                <a:hlinkClick r:id="rId2"/>
              </a:rPr>
              <a:t>https://b.socrative.com/login/student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Socrative</a:t>
            </a:r>
            <a:r>
              <a:rPr lang="en-US" dirty="0" smtClean="0"/>
              <a:t> –student login</a:t>
            </a:r>
          </a:p>
          <a:p>
            <a:r>
              <a:rPr lang="en-US" dirty="0" smtClean="0"/>
              <a:t>3) Room name; TMSACOMPUTER</a:t>
            </a:r>
          </a:p>
          <a:p>
            <a:r>
              <a:rPr lang="en-US" dirty="0" smtClean="0"/>
              <a:t>4) Your last name and first name</a:t>
            </a:r>
          </a:p>
          <a:p>
            <a:r>
              <a:rPr lang="en-US" dirty="0" smtClean="0"/>
              <a:t>5) Take the quiz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/Quizlet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</a:t>
            </a:r>
            <a:r>
              <a:rPr lang="en-US" dirty="0">
                <a:hlinkClick r:id="rId2"/>
              </a:rPr>
              <a:t>https://create.kahoot.it/#</a:t>
            </a:r>
            <a:r>
              <a:rPr lang="en-US" dirty="0" smtClean="0">
                <a:hlinkClick r:id="rId2"/>
              </a:rPr>
              <a:t>quiz/1333d389-220f-49eb-92f8-95bfeece666a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2) Pin code for </a:t>
            </a:r>
            <a:r>
              <a:rPr lang="en-US" dirty="0" err="1" smtClean="0"/>
              <a:t>Kahoot</a:t>
            </a:r>
            <a:r>
              <a:rPr lang="en-US" dirty="0" smtClean="0"/>
              <a:t> 2276000</a:t>
            </a:r>
          </a:p>
          <a:p>
            <a:endParaRPr lang="en-US" dirty="0"/>
          </a:p>
          <a:p>
            <a:r>
              <a:rPr lang="en-US" dirty="0" smtClean="0"/>
              <a:t>3) Quizlet </a:t>
            </a:r>
            <a:r>
              <a:rPr lang="en-US" dirty="0"/>
              <a:t>Live link ; </a:t>
            </a:r>
            <a:r>
              <a:rPr lang="en-US" dirty="0">
                <a:hlinkClick r:id="rId3"/>
              </a:rPr>
              <a:t>https://quizlet.com/160368155/speed-and-velocity-flash-cards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</vt:lpstr>
      <vt:lpstr>Today Agenda</vt:lpstr>
      <vt:lpstr>Khan Academy</vt:lpstr>
      <vt:lpstr>Absorbed Learning</vt:lpstr>
      <vt:lpstr>Socrative</vt:lpstr>
      <vt:lpstr>Kahoot/Quizlet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6</cp:revision>
  <cp:lastPrinted>2017-03-24T13:02:50Z</cp:lastPrinted>
  <dcterms:created xsi:type="dcterms:W3CDTF">2006-08-16T00:00:00Z</dcterms:created>
  <dcterms:modified xsi:type="dcterms:W3CDTF">2017-03-24T13:03:50Z</dcterms:modified>
</cp:coreProperties>
</file>