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motionsforcesandtime/newtonslawsofmo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hird%20Law%20and%20Review.mp4" TargetMode="External"/><Relationship Id="rId2" Type="http://schemas.openxmlformats.org/officeDocument/2006/relationships/hyperlink" Target="First%20and%20Second%20Law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math/geometryandmeasurement/isaacnewt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3-28-17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467600" cy="449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Speed </a:t>
            </a:r>
            <a:r>
              <a:rPr lang="en-US" dirty="0"/>
              <a:t>describes which of the following quantities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Motion</a:t>
            </a:r>
          </a:p>
          <a:p>
            <a:r>
              <a:rPr lang="en-US" dirty="0" smtClean="0"/>
              <a:t>2)Describing </a:t>
            </a:r>
            <a:r>
              <a:rPr lang="en-US" dirty="0"/>
              <a:t>a car's motion as 40 mph towards </a:t>
            </a:r>
            <a:r>
              <a:rPr lang="en-US" dirty="0" smtClean="0"/>
              <a:t>the south </a:t>
            </a:r>
            <a:r>
              <a:rPr lang="en-US" dirty="0"/>
              <a:t>describes which of the following quantities</a:t>
            </a:r>
            <a:r>
              <a:rPr lang="en-US" dirty="0" smtClean="0"/>
              <a:t>?</a:t>
            </a:r>
          </a:p>
          <a:p>
            <a:r>
              <a:rPr lang="en-US" b="1" dirty="0">
                <a:solidFill>
                  <a:srgbClr val="FF0000"/>
                </a:solidFill>
              </a:rPr>
              <a:t>velocity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3)</a:t>
            </a:r>
            <a:r>
              <a:rPr lang="en-US" dirty="0"/>
              <a:t> What quantities are used to express speed</a:t>
            </a:r>
            <a:r>
              <a:rPr lang="en-US" dirty="0" smtClean="0"/>
              <a:t>?</a:t>
            </a:r>
          </a:p>
          <a:p>
            <a:r>
              <a:rPr lang="en-US" b="1" dirty="0">
                <a:solidFill>
                  <a:srgbClr val="FF0000"/>
                </a:solidFill>
              </a:rPr>
              <a:t>distance and time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1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Instruction-Brain Pop Vocabulary</a:t>
            </a:r>
          </a:p>
          <a:p>
            <a:r>
              <a:rPr lang="en-US" dirty="0" smtClean="0"/>
              <a:t>3) Video Activity/ Video question (Brain Pop)</a:t>
            </a:r>
          </a:p>
          <a:p>
            <a:r>
              <a:rPr lang="en-US" dirty="0" smtClean="0"/>
              <a:t>4) Discovery Education-Newton’s law</a:t>
            </a:r>
          </a:p>
          <a:p>
            <a:r>
              <a:rPr lang="en-US" dirty="0" smtClean="0"/>
              <a:t>5)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 of motion 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Motion; </a:t>
            </a:r>
            <a:r>
              <a:rPr lang="en-US" dirty="0"/>
              <a:t>A change in position of an object is its </a:t>
            </a:r>
            <a:r>
              <a:rPr lang="en-US" dirty="0" smtClean="0"/>
              <a:t>motion</a:t>
            </a:r>
          </a:p>
          <a:p>
            <a:r>
              <a:rPr lang="en-US" dirty="0" smtClean="0"/>
              <a:t>2) Unbalanced: Forces that cause a change in the motion of an object. </a:t>
            </a:r>
          </a:p>
          <a:p>
            <a:r>
              <a:rPr lang="en-US" dirty="0" smtClean="0"/>
              <a:t>3) Force; Any push or pull </a:t>
            </a:r>
          </a:p>
          <a:p>
            <a:r>
              <a:rPr lang="en-US" dirty="0" smtClean="0"/>
              <a:t>4) Friction; </a:t>
            </a:r>
            <a:r>
              <a:rPr lang="en-US" dirty="0"/>
              <a:t>the </a:t>
            </a:r>
            <a:r>
              <a:rPr lang="en-US" dirty="0" smtClean="0"/>
              <a:t>resistance caused by any two objects in contact and it always acts in the opposite direction of the motion. </a:t>
            </a:r>
          </a:p>
          <a:p>
            <a:r>
              <a:rPr lang="en-US" dirty="0" smtClean="0"/>
              <a:t>5) Resistance: </a:t>
            </a:r>
            <a:r>
              <a:rPr lang="en-US" dirty="0"/>
              <a:t>the ability not to be affected by something, especially adversely.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84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law of motion 5 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6) </a:t>
            </a:r>
            <a:r>
              <a:rPr lang="en-US" b="1" dirty="0" smtClean="0"/>
              <a:t>Accelerate;</a:t>
            </a:r>
            <a:r>
              <a:rPr lang="en-US" dirty="0" smtClean="0"/>
              <a:t> </a:t>
            </a:r>
            <a:r>
              <a:rPr lang="en-US" dirty="0"/>
              <a:t>the rate of change of velocity per unit of time.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7) </a:t>
            </a:r>
            <a:r>
              <a:rPr lang="en-US" b="1" dirty="0" smtClean="0"/>
              <a:t>Gravity:</a:t>
            </a:r>
            <a:r>
              <a:rPr lang="en-US" dirty="0" smtClean="0"/>
              <a:t> </a:t>
            </a:r>
            <a:r>
              <a:rPr lang="en-US" dirty="0"/>
              <a:t>the force that attracts a body toward the center of the earth, or toward any other physical body having mass.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8) </a:t>
            </a:r>
            <a:r>
              <a:rPr lang="en-US" b="1" dirty="0" smtClean="0"/>
              <a:t>Mass:</a:t>
            </a:r>
            <a:r>
              <a:rPr lang="en-US" dirty="0" smtClean="0"/>
              <a:t> </a:t>
            </a:r>
            <a:r>
              <a:rPr lang="en-US" dirty="0"/>
              <a:t> the </a:t>
            </a:r>
            <a:r>
              <a:rPr lang="en-US" b="1" dirty="0"/>
              <a:t>mass</a:t>
            </a:r>
            <a:r>
              <a:rPr lang="en-US" dirty="0"/>
              <a:t> of an object is a measure of the number of atoms in it.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9) </a:t>
            </a:r>
            <a:r>
              <a:rPr lang="en-US" b="1" dirty="0" smtClean="0"/>
              <a:t>Net (In physics); </a:t>
            </a:r>
            <a:r>
              <a:rPr lang="en-US" dirty="0"/>
              <a:t>A </a:t>
            </a:r>
            <a:r>
              <a:rPr lang="en-US" b="1" dirty="0"/>
              <a:t>net force</a:t>
            </a:r>
            <a:r>
              <a:rPr lang="en-US" dirty="0"/>
              <a:t> is the sum of all </a:t>
            </a:r>
            <a:r>
              <a:rPr lang="en-US" b="1" dirty="0"/>
              <a:t>forces</a:t>
            </a:r>
            <a:r>
              <a:rPr lang="en-US" dirty="0"/>
              <a:t> acting on an object. A </a:t>
            </a:r>
            <a:r>
              <a:rPr lang="en-US" b="1" dirty="0"/>
              <a:t>net force</a:t>
            </a:r>
            <a:r>
              <a:rPr lang="en-US" dirty="0"/>
              <a:t> is capable of accelerating a </a:t>
            </a:r>
            <a:r>
              <a:rPr lang="en-US" dirty="0" smtClean="0"/>
              <a:t>mass</a:t>
            </a:r>
          </a:p>
        </p:txBody>
      </p:sp>
    </p:spTree>
    <p:extLst>
      <p:ext uri="{BB962C8B-B14F-4D97-AF65-F5344CB8AC3E}">
        <p14:creationId xmlns:p14="http://schemas.microsoft.com/office/powerpoint/2010/main" val="15322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watch the video and give your own example for each law of motion.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Discovery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Additional (third Law)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Isaac Newton’s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Homework- Who is Isaac Newton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reading passage 8 multiple choice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251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3-28-17 </vt:lpstr>
      <vt:lpstr>Today Agenda </vt:lpstr>
      <vt:lpstr>Newton’s law of motion 5 min</vt:lpstr>
      <vt:lpstr>Newton’s law of motion 5 min</vt:lpstr>
      <vt:lpstr>Brain Pop Video </vt:lpstr>
      <vt:lpstr>Discovery Education</vt:lpstr>
      <vt:lpstr>Isaac Newton’s Life</vt:lpstr>
      <vt:lpstr>Homework- Who is Isaac Newton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3-28-17 </dc:title>
  <dc:creator>TMSA</dc:creator>
  <cp:lastModifiedBy>TMSA</cp:lastModifiedBy>
  <cp:revision>7</cp:revision>
  <dcterms:created xsi:type="dcterms:W3CDTF">2006-08-16T00:00:00Z</dcterms:created>
  <dcterms:modified xsi:type="dcterms:W3CDTF">2017-03-28T19:08:31Z</dcterms:modified>
</cp:coreProperties>
</file>