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ilymotion.com/video/x3kxcss" TargetMode="External"/><Relationship Id="rId2" Type="http://schemas.openxmlformats.org/officeDocument/2006/relationships/hyperlink" Target="https://www.youtube.com/watch?v=KgmWR3qjXZ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r>
              <a:rPr lang="en-US" dirty="0" smtClean="0"/>
              <a:t>3-30-17 Warm Up 5 minutes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7696200" cy="4419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Which </a:t>
            </a:r>
            <a:r>
              <a:rPr lang="en-US" dirty="0"/>
              <a:t>level of the atmosphere is the </a:t>
            </a:r>
            <a:r>
              <a:rPr lang="en-US" dirty="0" smtClean="0"/>
              <a:t>hottest?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thermosphere</a:t>
            </a:r>
          </a:p>
          <a:p>
            <a:r>
              <a:rPr lang="en-US" dirty="0" smtClean="0"/>
              <a:t>2)What </a:t>
            </a:r>
            <a:r>
              <a:rPr lang="en-US" dirty="0"/>
              <a:t>type of cloud is white and fluffy like a </a:t>
            </a:r>
            <a:r>
              <a:rPr lang="en-US" dirty="0" smtClean="0"/>
              <a:t>cotton ball?</a:t>
            </a:r>
          </a:p>
          <a:p>
            <a:r>
              <a:rPr lang="en-US" b="1" dirty="0">
                <a:solidFill>
                  <a:srgbClr val="FF0000"/>
                </a:solidFill>
              </a:rPr>
              <a:t>cumulous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3) </a:t>
            </a:r>
            <a:r>
              <a:rPr lang="en-US" dirty="0"/>
              <a:t>Which of the following is not part of the </a:t>
            </a:r>
            <a:r>
              <a:rPr lang="en-US" dirty="0" smtClean="0"/>
              <a:t>cell theory ?</a:t>
            </a:r>
          </a:p>
          <a:p>
            <a:r>
              <a:rPr lang="en-US" b="1" dirty="0">
                <a:solidFill>
                  <a:srgbClr val="FF0000"/>
                </a:solidFill>
              </a:rPr>
              <a:t>all cells have nuclei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541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Chapter Test Rules </a:t>
            </a:r>
          </a:p>
          <a:p>
            <a:r>
              <a:rPr lang="en-US" dirty="0" smtClean="0"/>
              <a:t>3) Chapter Test 20 minutes</a:t>
            </a:r>
          </a:p>
          <a:p>
            <a:r>
              <a:rPr lang="en-US" dirty="0" smtClean="0"/>
              <a:t>4) Chromebook Activity- Bill Nye Science Guy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427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Test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1) You are about the start the chapter test in a minute</a:t>
            </a:r>
          </a:p>
          <a:p>
            <a:r>
              <a:rPr lang="en-US" dirty="0" smtClean="0"/>
              <a:t>2) You are  not allowed to talk , leave your seat, or go to bathroom during the test.</a:t>
            </a:r>
          </a:p>
          <a:p>
            <a:r>
              <a:rPr lang="en-US" dirty="0" smtClean="0"/>
              <a:t>3) If you finish your test quietly wait and raise your hand for the chrome-book</a:t>
            </a:r>
          </a:p>
          <a:p>
            <a:r>
              <a:rPr lang="en-US" dirty="0" smtClean="0"/>
              <a:t>4) You are not allowed to talk after you finish your test until everybody finish their test. </a:t>
            </a:r>
          </a:p>
          <a:p>
            <a:r>
              <a:rPr lang="en-US" dirty="0" smtClean="0"/>
              <a:t>Consequences; You will serve ISS for those violation. </a:t>
            </a:r>
          </a:p>
          <a:p>
            <a:r>
              <a:rPr lang="en-US" dirty="0" err="1" smtClean="0"/>
              <a:t>Conceptsis</a:t>
            </a:r>
            <a:r>
              <a:rPr lang="en-US" dirty="0" smtClean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1232013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Nye The science guy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going to watch the video and fill in the blanks and answer the question. </a:t>
            </a:r>
          </a:p>
          <a:p>
            <a:r>
              <a:rPr lang="en-US" dirty="0" smtClean="0">
                <a:hlinkClick r:id="rId2"/>
              </a:rPr>
              <a:t>Link 1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Link 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603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325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184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3-30-17 Warm Up 5 minutes</vt:lpstr>
      <vt:lpstr>Today Agenda</vt:lpstr>
      <vt:lpstr>Chapter Test Rules</vt:lpstr>
      <vt:lpstr>Bill Nye The science guy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3-30-17 Warm Up 5 minutes</dc:title>
  <dc:creator>TMSA</dc:creator>
  <cp:lastModifiedBy>TMSA</cp:lastModifiedBy>
  <cp:revision>2</cp:revision>
  <dcterms:created xsi:type="dcterms:W3CDTF">2006-08-16T00:00:00Z</dcterms:created>
  <dcterms:modified xsi:type="dcterms:W3CDTF">2017-03-30T11:30:29Z</dcterms:modified>
</cp:coreProperties>
</file>