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idshealth.org/en/teens/endocrin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ndocrine%20System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Endocrine%20System%202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620000" cy="4648200"/>
          </a:xfrm>
        </p:spPr>
        <p:txBody>
          <a:bodyPr/>
          <a:lstStyle/>
          <a:p>
            <a:r>
              <a:rPr lang="en-US" sz="4800" b="1" dirty="0" smtClean="0"/>
              <a:t>1)What is the path that an impulse in a neuron travels?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Dendrite, cell body, axon, axon terminal</a:t>
            </a:r>
          </a:p>
        </p:txBody>
      </p:sp>
    </p:spTree>
    <p:extLst>
      <p:ext uri="{BB962C8B-B14F-4D97-AF65-F5344CB8AC3E}">
        <p14:creationId xmlns:p14="http://schemas.microsoft.com/office/powerpoint/2010/main" val="68788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Short Video and today vocabulary. 5 min </a:t>
            </a:r>
          </a:p>
          <a:p>
            <a:r>
              <a:rPr lang="en-US" dirty="0" smtClean="0"/>
              <a:t>3) Endocrine System-Regulating the body chemistry- Video question 20 min</a:t>
            </a:r>
          </a:p>
          <a:p>
            <a:r>
              <a:rPr lang="en-US" dirty="0" smtClean="0"/>
              <a:t>4) Chapter Review(Nervous &amp;Endocrine System )</a:t>
            </a:r>
          </a:p>
          <a:p>
            <a:r>
              <a:rPr lang="en-US" dirty="0" smtClean="0"/>
              <a:t>5) </a:t>
            </a:r>
            <a:r>
              <a:rPr lang="en-US" dirty="0" smtClean="0">
                <a:hlinkClick r:id="rId2"/>
              </a:rPr>
              <a:t>Kids health reading article</a:t>
            </a:r>
            <a:endParaRPr lang="en-US" dirty="0" smtClean="0"/>
          </a:p>
          <a:p>
            <a:r>
              <a:rPr lang="en-US" dirty="0" smtClean="0"/>
              <a:t>6) Homework </a:t>
            </a:r>
          </a:p>
        </p:txBody>
      </p:sp>
    </p:spTree>
    <p:extLst>
      <p:ext uri="{BB962C8B-B14F-4D97-AF65-F5344CB8AC3E}">
        <p14:creationId xmlns:p14="http://schemas.microsoft.com/office/powerpoint/2010/main" val="30799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 Vocabulary; (Page 240-241 from textbook)</a:t>
            </a:r>
          </a:p>
          <a:p>
            <a:r>
              <a:rPr lang="en-US" b="1" dirty="0" smtClean="0"/>
              <a:t>Endocrine system; </a:t>
            </a:r>
            <a:r>
              <a:rPr lang="en-US" dirty="0" smtClean="0"/>
              <a:t>A collection of glands and groups of cells that secrete hormones</a:t>
            </a:r>
          </a:p>
          <a:p>
            <a:r>
              <a:rPr lang="en-US" b="1" dirty="0" smtClean="0"/>
              <a:t>Gland; </a:t>
            </a:r>
            <a:r>
              <a:rPr lang="en-US" dirty="0" smtClean="0"/>
              <a:t>A gland is a group of cells that make special chemical messengers for your body</a:t>
            </a:r>
          </a:p>
          <a:p>
            <a:r>
              <a:rPr lang="en-US" b="1" dirty="0" smtClean="0"/>
              <a:t>Hormone: </a:t>
            </a:r>
            <a:r>
              <a:rPr lang="en-US" dirty="0" smtClean="0"/>
              <a:t>A substance that is made in one cell or tissue and that causes a change in a different </a:t>
            </a:r>
            <a:r>
              <a:rPr lang="en-US" dirty="0"/>
              <a:t> </a:t>
            </a:r>
            <a:r>
              <a:rPr lang="en-US" dirty="0" smtClean="0"/>
              <a:t>body part or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Endocrine System Regulating Body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video you are going to watch how endocrine system work and you will answer 11 questions . Make sure you are paying attention. Your paper will be collected right after the video ends.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Review( Go to Page 246-247 on your text 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1) Using Key Terms</a:t>
            </a:r>
          </a:p>
          <a:p>
            <a:pPr marL="0" indent="0">
              <a:buNone/>
            </a:pPr>
            <a:r>
              <a:rPr lang="en-US" dirty="0" smtClean="0"/>
              <a:t>Complete each of following.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 two parts of your …… are your brain and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Sensory receptors in the …… detect light.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Epinephrine is a(n) ….. that triggers the fight-or-flight response.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A(n) ….. is an involuntary and almost immediate movement in response to a stimulus.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One hormone that helps to regulate blood level is 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A(n) ….. is specialized cell that receives and conducts electrical impulses.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Answers; Central Nervous, retina, hormone, reflex, insulin, neuron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7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Key Ideas Page 246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7) C-olfactory cells</a:t>
            </a:r>
            <a:endParaRPr lang="en-US" dirty="0"/>
          </a:p>
          <a:p>
            <a:r>
              <a:rPr lang="en-US" dirty="0" smtClean="0"/>
              <a:t>8) A-Cones</a:t>
            </a:r>
          </a:p>
          <a:p>
            <a:r>
              <a:rPr lang="en-US" dirty="0" smtClean="0"/>
              <a:t>9)D- Pancreas</a:t>
            </a:r>
          </a:p>
          <a:p>
            <a:r>
              <a:rPr lang="en-US" dirty="0" smtClean="0"/>
              <a:t>10) A- The spinal cord</a:t>
            </a:r>
          </a:p>
          <a:p>
            <a:r>
              <a:rPr lang="en-US" dirty="0" smtClean="0"/>
              <a:t>11) D-Medulla</a:t>
            </a:r>
          </a:p>
          <a:p>
            <a:r>
              <a:rPr lang="en-US" dirty="0" smtClean="0"/>
              <a:t>12) B-An endocrine gland</a:t>
            </a:r>
          </a:p>
        </p:txBody>
      </p:sp>
    </p:spTree>
    <p:extLst>
      <p:ext uri="{BB962C8B-B14F-4D97-AF65-F5344CB8AC3E}">
        <p14:creationId xmlns:p14="http://schemas.microsoft.com/office/powerpoint/2010/main" val="50387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(Page 247)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13) SNS control voluntary movements, ANS is control involuntary .</a:t>
            </a:r>
          </a:p>
          <a:p>
            <a:r>
              <a:rPr lang="en-US" dirty="0" smtClean="0"/>
              <a:t>14) Because </a:t>
            </a:r>
            <a:r>
              <a:rPr lang="en-US" dirty="0"/>
              <a:t>it regulates tissue function, mood, metabolism, growth and development</a:t>
            </a:r>
            <a:r>
              <a:rPr lang="en-US" dirty="0" smtClean="0"/>
              <a:t>,</a:t>
            </a:r>
          </a:p>
          <a:p>
            <a:r>
              <a:rPr lang="en-US" dirty="0" smtClean="0"/>
              <a:t>15) CNS and  PNS relation Central nervous system control message and PNS is a highway carry the message</a:t>
            </a:r>
          </a:p>
          <a:p>
            <a:r>
              <a:rPr lang="en-US" dirty="0" smtClean="0"/>
              <a:t>16) Bones in the middle ear- Balance movement</a:t>
            </a:r>
          </a:p>
          <a:p>
            <a:r>
              <a:rPr lang="en-US" dirty="0" smtClean="0"/>
              <a:t>17) Adrenaline….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1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EOG Prep 6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384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</vt:lpstr>
      <vt:lpstr>Today Agenda</vt:lpstr>
      <vt:lpstr>Video</vt:lpstr>
      <vt:lpstr>Endocrine System Regulating Body </vt:lpstr>
      <vt:lpstr>Chapter Review( Go to Page 246-247 on your text book)</vt:lpstr>
      <vt:lpstr>Understanding Key Ideas Page 246</vt:lpstr>
      <vt:lpstr>Short Answer (Page 247)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7</cp:revision>
  <dcterms:created xsi:type="dcterms:W3CDTF">2006-08-16T00:00:00Z</dcterms:created>
  <dcterms:modified xsi:type="dcterms:W3CDTF">2017-03-06T19:51:44Z</dcterms:modified>
</cp:coreProperties>
</file>