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8" r:id="rId11"/>
    <p:sldId id="266" r:id="rId12"/>
    <p:sldId id="269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3e3870d4-4514-4385-a534-ce4b4285285b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Human%20Body%20System%20Group%20Project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idshealth.org/en/kids/ismovi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3-9-17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162800" cy="4267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What does your immune system do?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Protect your body illness</a:t>
            </a:r>
          </a:p>
          <a:p>
            <a:r>
              <a:rPr lang="en-US" sz="2400" dirty="0" smtClean="0"/>
              <a:t>2)Define the word antigen. Give 3 examples of antigens.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 substance that reacts with the products of a specific immune response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Pollen, virus, bacteria</a:t>
            </a:r>
            <a:r>
              <a:rPr lang="en-US" sz="2400" b="1" dirty="0" smtClean="0"/>
              <a:t>,</a:t>
            </a:r>
            <a:endParaRPr lang="en-US" sz="2400" b="1" dirty="0"/>
          </a:p>
          <a:p>
            <a:r>
              <a:rPr lang="en-US" sz="2400" dirty="0" smtClean="0"/>
              <a:t>3)According to this article , your immune system works much like..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An army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67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9) Antibodies in your body recognize pathogens and prevent your from getting same disease again. </a:t>
            </a:r>
          </a:p>
          <a:p>
            <a:r>
              <a:rPr lang="en-US" dirty="0" smtClean="0"/>
              <a:t>10) AIDS affect  on our immune system. Helper T cell will decrease in a time because aids cell increase and inactive immune system cells.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Review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An infectious disease is caused by a pathogen.</a:t>
            </a:r>
          </a:p>
          <a:p>
            <a:r>
              <a:rPr lang="en-US" dirty="0" smtClean="0"/>
              <a:t>2) Antibiotics can be used to kill a bacteria. </a:t>
            </a:r>
          </a:p>
          <a:p>
            <a:r>
              <a:rPr lang="en-US" dirty="0" smtClean="0"/>
              <a:t>3) Macrophages attract helper T cell.</a:t>
            </a:r>
          </a:p>
          <a:p>
            <a:r>
              <a:rPr lang="en-US" dirty="0" smtClean="0"/>
              <a:t>4) An antibody binds to an antigen.</a:t>
            </a:r>
          </a:p>
          <a:p>
            <a:r>
              <a:rPr lang="en-US" dirty="0" smtClean="0"/>
              <a:t>5) An immune system overreaction to a harmless substance is an allergy.</a:t>
            </a:r>
          </a:p>
          <a:p>
            <a:r>
              <a:rPr lang="en-US" dirty="0" smtClean="0"/>
              <a:t>6) Cancer is the unregulated growth of cells. </a:t>
            </a:r>
          </a:p>
        </p:txBody>
      </p:sp>
    </p:spTree>
    <p:extLst>
      <p:ext uri="{BB962C8B-B14F-4D97-AF65-F5344CB8AC3E}">
        <p14:creationId xmlns:p14="http://schemas.microsoft.com/office/powerpoint/2010/main" val="33037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7) B) Viruses and microorganisms that cause disease. </a:t>
            </a:r>
          </a:p>
          <a:p>
            <a:r>
              <a:rPr lang="en-US" dirty="0" smtClean="0"/>
              <a:t>8) D) A common Cold</a:t>
            </a:r>
          </a:p>
          <a:p>
            <a:r>
              <a:rPr lang="en-US" dirty="0" smtClean="0"/>
              <a:t>9) D) all of the above</a:t>
            </a:r>
          </a:p>
          <a:p>
            <a:r>
              <a:rPr lang="en-US" dirty="0" smtClean="0"/>
              <a:t>10) d)produce B cell that make antibodies</a:t>
            </a:r>
          </a:p>
          <a:p>
            <a:r>
              <a:rPr lang="en-US" dirty="0" smtClean="0"/>
              <a:t>11) d) all of the above</a:t>
            </a:r>
          </a:p>
          <a:p>
            <a:r>
              <a:rPr lang="en-US" dirty="0" smtClean="0"/>
              <a:t>12) engulf pathogens.</a:t>
            </a:r>
          </a:p>
        </p:txBody>
      </p:sp>
    </p:spTree>
    <p:extLst>
      <p:ext uri="{BB962C8B-B14F-4D97-AF65-F5344CB8AC3E}">
        <p14:creationId xmlns:p14="http://schemas.microsoft.com/office/powerpoint/2010/main" val="38491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-Team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https://play.kahoot.it/#/?quizId=3e3870d4-4514-4385-a534-ce4b4285285b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study guide for the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 (Homework Collection)</a:t>
            </a:r>
          </a:p>
          <a:p>
            <a:r>
              <a:rPr lang="en-US" dirty="0" smtClean="0"/>
              <a:t>2) Study Guide </a:t>
            </a:r>
            <a:r>
              <a:rPr lang="en-US" dirty="0" smtClean="0"/>
              <a:t>Review 10 min 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/>
              <a:t>Presentations 10 min </a:t>
            </a:r>
            <a:endParaRPr lang="en-US" dirty="0" smtClean="0"/>
          </a:p>
          <a:p>
            <a:r>
              <a:rPr lang="en-US" dirty="0" smtClean="0"/>
              <a:t>4) Review </a:t>
            </a:r>
            <a:r>
              <a:rPr lang="en-US" dirty="0" smtClean="0"/>
              <a:t>Video 10 min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- 10  min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85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Guide (3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1)</a:t>
            </a:r>
            <a:r>
              <a:rPr lang="en-US" dirty="0"/>
              <a:t> Hormones transported through the body by which system?</a:t>
            </a:r>
          </a:p>
          <a:p>
            <a:r>
              <a:rPr lang="en-US" dirty="0" smtClean="0"/>
              <a:t>Circulatory System</a:t>
            </a:r>
          </a:p>
          <a:p>
            <a:pPr lvl="0"/>
            <a:r>
              <a:rPr lang="en-US" dirty="0" smtClean="0"/>
              <a:t>2)</a:t>
            </a:r>
            <a:r>
              <a:rPr lang="en-US" dirty="0"/>
              <a:t> …………………..   act as markers on pathogens for T-cells?</a:t>
            </a:r>
          </a:p>
          <a:p>
            <a:r>
              <a:rPr lang="en-US" dirty="0" smtClean="0"/>
              <a:t>Antibodies</a:t>
            </a:r>
          </a:p>
          <a:p>
            <a:pPr lvl="0"/>
            <a:r>
              <a:rPr lang="en-US" dirty="0" smtClean="0"/>
              <a:t>3) </a:t>
            </a:r>
            <a:r>
              <a:rPr lang="en-US" sz="2800" dirty="0"/>
              <a:t>Electrical signals are transmitted throughout your body using what type of specialized cell</a:t>
            </a:r>
            <a:r>
              <a:rPr lang="en-US" sz="2800" dirty="0" smtClean="0"/>
              <a:t>?</a:t>
            </a:r>
          </a:p>
          <a:p>
            <a:pPr lvl="0"/>
            <a:r>
              <a:rPr lang="en-US" sz="2800" dirty="0" smtClean="0"/>
              <a:t>Neurons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2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Guide (3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Lymph contains lymphocytes, which are types of  </a:t>
            </a:r>
            <a:r>
              <a:rPr lang="en-US" dirty="0" smtClean="0"/>
              <a:t>…………..</a:t>
            </a:r>
          </a:p>
          <a:p>
            <a:pPr lvl="0"/>
            <a:r>
              <a:rPr lang="en-US" dirty="0"/>
              <a:t>white blood cell</a:t>
            </a:r>
          </a:p>
          <a:p>
            <a:r>
              <a:rPr lang="en-US" dirty="0" smtClean="0"/>
              <a:t>5)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disease causing agent is called a ……………..</a:t>
            </a:r>
          </a:p>
          <a:p>
            <a:pPr marL="0" indent="0">
              <a:buNone/>
            </a:pPr>
            <a:r>
              <a:rPr lang="en-US" dirty="0" smtClean="0"/>
              <a:t>    pathogen</a:t>
            </a:r>
          </a:p>
          <a:p>
            <a:pPr lvl="0"/>
            <a:r>
              <a:rPr lang="en-US" dirty="0" smtClean="0"/>
              <a:t>6</a:t>
            </a:r>
            <a:r>
              <a:rPr lang="en-US" dirty="0" smtClean="0"/>
              <a:t>)</a:t>
            </a:r>
            <a:r>
              <a:rPr lang="en-US" dirty="0"/>
              <a:t> What is the third line of defense for our immune system</a:t>
            </a:r>
            <a:r>
              <a:rPr lang="en-US" dirty="0" smtClean="0"/>
              <a:t>?</a:t>
            </a:r>
          </a:p>
          <a:p>
            <a:pPr lvl="0"/>
            <a:r>
              <a:rPr lang="en-US" b="1" dirty="0" smtClean="0"/>
              <a:t>Killer T-cells</a:t>
            </a:r>
            <a:endParaRPr lang="en-US" b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8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(4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7)</a:t>
            </a:r>
            <a:r>
              <a:rPr lang="en-US" dirty="0"/>
              <a:t> What is the body’s second line of defense?</a:t>
            </a:r>
          </a:p>
          <a:p>
            <a:r>
              <a:rPr lang="en-US" b="1" dirty="0" smtClean="0"/>
              <a:t>White blood cells</a:t>
            </a:r>
            <a:endParaRPr lang="en-US" dirty="0" smtClean="0"/>
          </a:p>
          <a:p>
            <a:pPr lvl="0"/>
            <a:r>
              <a:rPr lang="en-US" dirty="0" smtClean="0"/>
              <a:t>8)</a:t>
            </a:r>
            <a:r>
              <a:rPr lang="en-US" dirty="0"/>
              <a:t> What are parts of your body’s first line of defense?</a:t>
            </a:r>
          </a:p>
          <a:p>
            <a:r>
              <a:rPr lang="en-US" dirty="0" smtClean="0"/>
              <a:t>Mucus, saliva, skin, stomach acid</a:t>
            </a:r>
            <a:endParaRPr lang="en-US" dirty="0"/>
          </a:p>
          <a:p>
            <a:pPr lvl="0"/>
            <a:r>
              <a:rPr lang="en-US" dirty="0" smtClean="0"/>
              <a:t>9)</a:t>
            </a:r>
            <a:r>
              <a:rPr lang="en-US" dirty="0"/>
              <a:t> When your body is fighting a disease it is battling against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Pathogen</a:t>
            </a:r>
            <a:endParaRPr lang="en-US" dirty="0"/>
          </a:p>
          <a:p>
            <a:pPr lvl="0"/>
            <a:r>
              <a:rPr lang="en-US" dirty="0" smtClean="0"/>
              <a:t>10)</a:t>
            </a:r>
            <a:r>
              <a:rPr lang="en-US" dirty="0"/>
              <a:t> Some diseases, like chickenpox, you only get once. Why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Some antibodies stay in your body. 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37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Kids health </a:t>
            </a:r>
            <a:r>
              <a:rPr lang="en-US" dirty="0" smtClean="0"/>
              <a:t>(10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Review 5 min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T cell coordinate the immune system and attack many infected cells. </a:t>
            </a:r>
          </a:p>
          <a:p>
            <a:r>
              <a:rPr lang="en-US" dirty="0" smtClean="0"/>
              <a:t>B cells are immune-system cells that make antibodies. </a:t>
            </a:r>
          </a:p>
          <a:p>
            <a:pPr marL="0" indent="0">
              <a:buNone/>
            </a:pPr>
            <a:r>
              <a:rPr lang="en-US" dirty="0" smtClean="0"/>
              <a:t>2)  Overreaction to antigen that are not dangerous to the body is </a:t>
            </a:r>
            <a:r>
              <a:rPr lang="en-US" b="1" dirty="0" smtClean="0"/>
              <a:t>allergy.</a:t>
            </a:r>
          </a:p>
          <a:p>
            <a:r>
              <a:rPr lang="en-US" b="1" dirty="0" smtClean="0"/>
              <a:t>Autoimmune disease; immune system attacks the body’s own cell- Page 289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0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3) A- Skin</a:t>
            </a:r>
          </a:p>
          <a:p>
            <a:r>
              <a:rPr lang="en-US" dirty="0" smtClean="0"/>
              <a:t>4) First line, second line and third line defense</a:t>
            </a:r>
          </a:p>
          <a:p>
            <a:r>
              <a:rPr lang="en-US" dirty="0" smtClean="0"/>
              <a:t>5) macrophages; engulf and digest pathogens</a:t>
            </a:r>
          </a:p>
          <a:p>
            <a:r>
              <a:rPr lang="en-US" dirty="0" smtClean="0"/>
              <a:t>T cells, and B cells, </a:t>
            </a:r>
          </a:p>
          <a:p>
            <a:r>
              <a:rPr lang="en-US" dirty="0" smtClean="0"/>
              <a:t>Antibodies </a:t>
            </a:r>
          </a:p>
          <a:p>
            <a:r>
              <a:rPr lang="en-US" dirty="0" smtClean="0"/>
              <a:t>6) Allergies, Autoimmune diseases, cancer, AIDS</a:t>
            </a:r>
          </a:p>
          <a:p>
            <a:r>
              <a:rPr lang="en-US" dirty="0" smtClean="0"/>
              <a:t>7) Cell divide at an uncontrolled rate.</a:t>
            </a:r>
          </a:p>
          <a:p>
            <a:r>
              <a:rPr lang="en-US" dirty="0" smtClean="0"/>
              <a:t>8) We can if we get vaccine (weakened disease)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571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Warm Up 5 minutes 3-9-17</vt:lpstr>
      <vt:lpstr>Today Agenda</vt:lpstr>
      <vt:lpstr>Study Guide (3 min)</vt:lpstr>
      <vt:lpstr>Study Guide (3 min)</vt:lpstr>
      <vt:lpstr>Study Guide (4 min)</vt:lpstr>
      <vt:lpstr>Presentations</vt:lpstr>
      <vt:lpstr>Kids health (10 min)</vt:lpstr>
      <vt:lpstr>Section Review 5 min </vt:lpstr>
      <vt:lpstr>Section Review</vt:lpstr>
      <vt:lpstr>Section Review</vt:lpstr>
      <vt:lpstr>Chapter Review 10 min</vt:lpstr>
      <vt:lpstr>Chapter Review</vt:lpstr>
      <vt:lpstr>Kahoot-Team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3-9-17</dc:title>
  <dc:creator>TMSA</dc:creator>
  <cp:lastModifiedBy>TMSA</cp:lastModifiedBy>
  <cp:revision>18</cp:revision>
  <dcterms:created xsi:type="dcterms:W3CDTF">2006-08-16T00:00:00Z</dcterms:created>
  <dcterms:modified xsi:type="dcterms:W3CDTF">2017-03-09T17:40:49Z</dcterms:modified>
</cp:coreProperties>
</file>