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5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r>
              <a:rPr lang="en-US" dirty="0" smtClean="0"/>
              <a:t>Warm Up 5 minutes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752600"/>
            <a:ext cx="7924800" cy="4419600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What </a:t>
            </a:r>
            <a:r>
              <a:rPr lang="en-US" dirty="0"/>
              <a:t>word means “the relatively constant </a:t>
            </a:r>
            <a:r>
              <a:rPr lang="en-US" dirty="0" smtClean="0"/>
              <a:t>state maintained </a:t>
            </a:r>
            <a:r>
              <a:rPr lang="en-US" dirty="0"/>
              <a:t>by the body</a:t>
            </a:r>
            <a:r>
              <a:rPr lang="en-US" dirty="0" smtClean="0"/>
              <a:t>”?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Homeostasis</a:t>
            </a:r>
          </a:p>
          <a:p>
            <a:r>
              <a:rPr lang="en-US" dirty="0" smtClean="0"/>
              <a:t>2)</a:t>
            </a:r>
            <a:r>
              <a:rPr lang="en-US" dirty="0"/>
              <a:t> Multiple organs working together for a </a:t>
            </a:r>
            <a:r>
              <a:rPr lang="en-US" dirty="0" smtClean="0"/>
              <a:t>common purpose </a:t>
            </a:r>
            <a:r>
              <a:rPr lang="en-US" dirty="0"/>
              <a:t>is called </a:t>
            </a:r>
            <a:r>
              <a:rPr lang="en-US" dirty="0" smtClean="0"/>
              <a:t>a</a:t>
            </a:r>
          </a:p>
          <a:p>
            <a:r>
              <a:rPr lang="en-US" b="1" dirty="0">
                <a:solidFill>
                  <a:srgbClr val="FF0000"/>
                </a:solidFill>
              </a:rPr>
              <a:t>O</a:t>
            </a:r>
            <a:r>
              <a:rPr lang="en-US" b="1" dirty="0" smtClean="0">
                <a:solidFill>
                  <a:srgbClr val="FF0000"/>
                </a:solidFill>
              </a:rPr>
              <a:t>rgan </a:t>
            </a:r>
            <a:r>
              <a:rPr lang="en-US" b="1" dirty="0">
                <a:solidFill>
                  <a:srgbClr val="FF0000"/>
                </a:solidFill>
              </a:rPr>
              <a:t>system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260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33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Warm Up 5 minutes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TMSA</dc:creator>
  <cp:lastModifiedBy>TMSA</cp:lastModifiedBy>
  <cp:revision>3</cp:revision>
  <dcterms:created xsi:type="dcterms:W3CDTF">2006-08-16T00:00:00Z</dcterms:created>
  <dcterms:modified xsi:type="dcterms:W3CDTF">2017-01-30T12:19:46Z</dcterms:modified>
</cp:coreProperties>
</file>