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Nervous%20System%20Notes-%20Teache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nH4MRvO-1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3/12/19 Tuesday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848600" cy="4572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are main organs of nervous system? </a:t>
            </a:r>
          </a:p>
          <a:p>
            <a:r>
              <a:rPr lang="en-US" dirty="0" smtClean="0"/>
              <a:t>Answer</a:t>
            </a:r>
          </a:p>
          <a:p>
            <a:r>
              <a:rPr lang="en-US" b="1" dirty="0">
                <a:solidFill>
                  <a:srgbClr val="FF0000"/>
                </a:solidFill>
              </a:rPr>
              <a:t>The nervous system consists of the brain, spinal cord, sensory organs, and all of the nerves that connect these organs with the rest of the body.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9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Lesson Notes 20 min</a:t>
            </a:r>
          </a:p>
          <a:p>
            <a:r>
              <a:rPr lang="en-US" dirty="0" smtClean="0"/>
              <a:t>3) Video (</a:t>
            </a:r>
            <a:r>
              <a:rPr lang="en-US" dirty="0" err="1" smtClean="0"/>
              <a:t>Kidshealth</a:t>
            </a:r>
            <a:r>
              <a:rPr lang="en-US" dirty="0" smtClean="0"/>
              <a:t>)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15 min </a:t>
            </a:r>
          </a:p>
          <a:p>
            <a:pPr algn="ctr"/>
            <a:r>
              <a:rPr lang="en-US" dirty="0"/>
              <a:t>Important Reminder </a:t>
            </a:r>
          </a:p>
          <a:p>
            <a:pPr marL="0" indent="0" algn="ctr">
              <a:buNone/>
            </a:pPr>
            <a:r>
              <a:rPr lang="en-US" b="1" dirty="0"/>
              <a:t>1) Weekly Homework Nervous System is this Friday </a:t>
            </a:r>
          </a:p>
          <a:p>
            <a:pPr marL="0" indent="0" algn="ctr">
              <a:buNone/>
            </a:pPr>
            <a:r>
              <a:rPr lang="en-US" b="1" dirty="0"/>
              <a:t>2) Student Group Presentation is Friday(Samuel, </a:t>
            </a:r>
            <a:r>
              <a:rPr lang="en-US" b="1" dirty="0" err="1"/>
              <a:t>Fouziah</a:t>
            </a:r>
            <a:r>
              <a:rPr lang="en-US" b="1" dirty="0"/>
              <a:t>, Malachi, </a:t>
            </a:r>
            <a:r>
              <a:rPr lang="en-US" b="1" dirty="0" err="1"/>
              <a:t>Dayana</a:t>
            </a:r>
            <a:r>
              <a:rPr lang="en-US" b="1" dirty="0"/>
              <a:t>, Marius) </a:t>
            </a:r>
          </a:p>
          <a:p>
            <a:pPr marL="0" indent="0" algn="ctr">
              <a:buNone/>
            </a:pPr>
            <a:r>
              <a:rPr lang="en-US" b="1" dirty="0"/>
              <a:t>3) Control System Quiz Next Friday 3/22/19</a:t>
            </a:r>
          </a:p>
          <a:p>
            <a:pPr marL="0" indent="0" algn="ctr">
              <a:buNone/>
            </a:pPr>
            <a:r>
              <a:rPr lang="en-US" b="1" dirty="0"/>
              <a:t>4) Unit Test and Last Day of Q3 is 3/28/19 Thursday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8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Nervous System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Video- </a:t>
            </a:r>
            <a:r>
              <a:rPr lang="en-US" dirty="0" err="1" smtClean="0"/>
              <a:t>Kidshealth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https://www.youtube.com/watch?v=-</a:t>
            </a:r>
            <a:r>
              <a:rPr lang="en-US" dirty="0" smtClean="0">
                <a:hlinkClick r:id="rId2"/>
              </a:rPr>
              <a:t>nH4MRvO-10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6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3/12/19 Tuesday </vt:lpstr>
      <vt:lpstr>Today Agenda</vt:lpstr>
      <vt:lpstr>Nervous System Notes</vt:lpstr>
      <vt:lpstr>Video- Kidshealth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3/12/19 Tuesday </dc:title>
  <dc:creator>Ahmet ilbay</dc:creator>
  <cp:lastModifiedBy>Ahmet ilbay</cp:lastModifiedBy>
  <cp:revision>1</cp:revision>
  <dcterms:created xsi:type="dcterms:W3CDTF">2006-08-16T00:00:00Z</dcterms:created>
  <dcterms:modified xsi:type="dcterms:W3CDTF">2019-03-11T14:39:05Z</dcterms:modified>
</cp:coreProperties>
</file>