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nervous-syste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3/13/19 Wednesday 4 min Warm Up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1)How does  nervous system interact with other systems? </a:t>
            </a:r>
          </a:p>
          <a:p>
            <a:r>
              <a:rPr lang="en-US" dirty="0" smtClean="0"/>
              <a:t>Answer;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Endocrine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system: control </a:t>
            </a:r>
            <a:r>
              <a:rPr lang="en-US" b="1" dirty="0">
                <a:solidFill>
                  <a:srgbClr val="FF0000"/>
                </a:solidFill>
              </a:rPr>
              <a:t>the creation of specific hormones and enzymes.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Digestive </a:t>
            </a:r>
            <a:r>
              <a:rPr lang="en-US" b="1" dirty="0">
                <a:solidFill>
                  <a:srgbClr val="FF0000"/>
                </a:solidFill>
              </a:rPr>
              <a:t>and excretory systems work with the nervous system in both conscious and unconscious ways.</a:t>
            </a:r>
          </a:p>
        </p:txBody>
      </p:sp>
    </p:spTree>
    <p:extLst>
      <p:ext uri="{BB962C8B-B14F-4D97-AF65-F5344CB8AC3E}">
        <p14:creationId xmlns:p14="http://schemas.microsoft.com/office/powerpoint/2010/main" val="213091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Flocabulary</a:t>
            </a:r>
            <a:r>
              <a:rPr lang="en-US" dirty="0" smtClean="0"/>
              <a:t> Video and Lyric 10 min </a:t>
            </a:r>
          </a:p>
          <a:p>
            <a:r>
              <a:rPr lang="en-US" dirty="0" smtClean="0"/>
              <a:t>3) Guided Practice Questions 10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pPr algn="ctr"/>
            <a:r>
              <a:rPr lang="en-US" dirty="0"/>
              <a:t>Important Reminder </a:t>
            </a:r>
          </a:p>
          <a:p>
            <a:pPr marL="0" indent="0" algn="ctr">
              <a:buNone/>
            </a:pPr>
            <a:r>
              <a:rPr lang="en-US" b="1" dirty="0"/>
              <a:t>1) Weekly Homework Nervous System is this Friday </a:t>
            </a:r>
          </a:p>
          <a:p>
            <a:pPr marL="0" indent="0" algn="ctr">
              <a:buNone/>
            </a:pPr>
            <a:r>
              <a:rPr lang="en-US" b="1" dirty="0"/>
              <a:t>2) Student Group Presentation is Friday(Samuel, </a:t>
            </a:r>
            <a:r>
              <a:rPr lang="en-US" b="1" dirty="0" err="1"/>
              <a:t>Fouziah</a:t>
            </a:r>
            <a:r>
              <a:rPr lang="en-US" b="1" dirty="0"/>
              <a:t>, Malachi, </a:t>
            </a:r>
            <a:r>
              <a:rPr lang="en-US" b="1" dirty="0" err="1"/>
              <a:t>Dayana</a:t>
            </a:r>
            <a:r>
              <a:rPr lang="en-US" b="1" dirty="0"/>
              <a:t>, Marius) </a:t>
            </a:r>
          </a:p>
          <a:p>
            <a:pPr marL="0" indent="0" algn="ctr">
              <a:buNone/>
            </a:pPr>
            <a:r>
              <a:rPr lang="en-US" b="1" dirty="0"/>
              <a:t>3) Control System Quiz Next Friday 3/22/19</a:t>
            </a:r>
          </a:p>
          <a:p>
            <a:pPr marL="0" indent="0" algn="ctr">
              <a:buNone/>
            </a:pPr>
            <a:r>
              <a:rPr lang="en-US" b="1" dirty="0"/>
              <a:t>4) Unit Test and Last Day of Q3 is 3/28/19 Thursday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7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</a:t>
            </a:r>
            <a:r>
              <a:rPr lang="en-US" dirty="0" smtClean="0"/>
              <a:t>-20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https://www.flocabulary.com/unit/nervous-system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Discussion Question 6</a:t>
            </a:r>
          </a:p>
          <a:p>
            <a:r>
              <a:rPr lang="en-US" dirty="0" smtClean="0"/>
              <a:t>10 Video Review</a:t>
            </a:r>
          </a:p>
          <a:p>
            <a:r>
              <a:rPr lang="en-US" dirty="0" smtClean="0"/>
              <a:t>Vocab Game (Maybe)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smtClean="0"/>
              <a:t>- 20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 (</a:t>
            </a:r>
            <a:r>
              <a:rPr lang="en-US" dirty="0" err="1" smtClean="0"/>
              <a:t>Flocabulary</a:t>
            </a:r>
            <a:r>
              <a:rPr lang="en-US" dirty="0" smtClean="0"/>
              <a:t> Quiz)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3/13/19 Wednesday 4 min Warm Up</vt:lpstr>
      <vt:lpstr>Today Agenda</vt:lpstr>
      <vt:lpstr>Flocabulary-20 min</vt:lpstr>
      <vt:lpstr>Plicker- 20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3/13/19 Wednesday 4 min Warm Up</dc:title>
  <dc:creator>Ahmet ilbay</dc:creator>
  <cp:lastModifiedBy>Ahmet ilbay</cp:lastModifiedBy>
  <cp:revision>4</cp:revision>
  <dcterms:created xsi:type="dcterms:W3CDTF">2006-08-16T00:00:00Z</dcterms:created>
  <dcterms:modified xsi:type="dcterms:W3CDTF">2019-03-12T18:10:21Z</dcterms:modified>
</cp:coreProperties>
</file>