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3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bymax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379093372/nervous-system-tmsa-flash-card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4 min 3/1/19 Friday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620000" cy="4724400"/>
          </a:xfrm>
        </p:spPr>
        <p:txBody>
          <a:bodyPr/>
          <a:lstStyle/>
          <a:p>
            <a:r>
              <a:rPr lang="en-US" dirty="0" smtClean="0"/>
              <a:t>What is the importance of nervous system? </a:t>
            </a:r>
          </a:p>
          <a:p>
            <a:r>
              <a:rPr lang="en-US" dirty="0" smtClean="0"/>
              <a:t>Answer</a:t>
            </a:r>
          </a:p>
          <a:p>
            <a:r>
              <a:rPr lang="en-US" b="1" dirty="0">
                <a:solidFill>
                  <a:srgbClr val="FF0000"/>
                </a:solidFill>
              </a:rPr>
              <a:t>Because it regulates every process in the body.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66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Student Presentation/ </a:t>
            </a:r>
            <a:r>
              <a:rPr lang="en-US" dirty="0" err="1" smtClean="0"/>
              <a:t>Kahoot</a:t>
            </a:r>
            <a:r>
              <a:rPr lang="en-US" dirty="0" smtClean="0"/>
              <a:t> 20 min </a:t>
            </a:r>
          </a:p>
          <a:p>
            <a:r>
              <a:rPr lang="en-US" dirty="0" smtClean="0"/>
              <a:t>3) Moby Max 20 min</a:t>
            </a:r>
          </a:p>
          <a:p>
            <a:pPr algn="ctr"/>
            <a:r>
              <a:rPr lang="en-US" dirty="0"/>
              <a:t>Important Reminder </a:t>
            </a:r>
          </a:p>
          <a:p>
            <a:pPr marL="0" indent="0" algn="ctr">
              <a:buNone/>
            </a:pPr>
            <a:r>
              <a:rPr lang="en-US" b="1" dirty="0"/>
              <a:t>1) Weekly Homework Nervous System is this Friday </a:t>
            </a:r>
          </a:p>
          <a:p>
            <a:pPr marL="0" indent="0" algn="ctr">
              <a:buNone/>
            </a:pPr>
            <a:r>
              <a:rPr lang="en-US" b="1" dirty="0"/>
              <a:t>2) Student Group Presentation is Friday(Samuel, </a:t>
            </a:r>
            <a:r>
              <a:rPr lang="en-US" b="1" dirty="0" err="1"/>
              <a:t>Fouziah</a:t>
            </a:r>
            <a:r>
              <a:rPr lang="en-US" b="1" dirty="0"/>
              <a:t>, Malachi, </a:t>
            </a:r>
            <a:r>
              <a:rPr lang="en-US" b="1" dirty="0" err="1"/>
              <a:t>Dayana</a:t>
            </a:r>
            <a:r>
              <a:rPr lang="en-US" b="1" dirty="0"/>
              <a:t>, Marius) </a:t>
            </a:r>
          </a:p>
          <a:p>
            <a:pPr marL="0" indent="0" algn="ctr">
              <a:buNone/>
            </a:pPr>
            <a:r>
              <a:rPr lang="en-US" b="1" dirty="0"/>
              <a:t>3) Control System Quiz Next Friday 3/22/19</a:t>
            </a:r>
          </a:p>
          <a:p>
            <a:pPr marL="0" indent="0" algn="ctr">
              <a:buNone/>
            </a:pPr>
            <a:r>
              <a:rPr lang="en-US" b="1" dirty="0"/>
              <a:t>4) Unit Test and Last Day of Q3 is 3/28/19 Thursday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8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Presentation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listen their presentation and play their </a:t>
            </a:r>
            <a:r>
              <a:rPr lang="en-US" dirty="0" err="1" smtClean="0"/>
              <a:t>kahoot</a:t>
            </a:r>
            <a:r>
              <a:rPr lang="en-US" dirty="0" smtClean="0"/>
              <a:t> (game which will be graded put your real name)</a:t>
            </a:r>
          </a:p>
          <a:p>
            <a:r>
              <a:rPr lang="en-US" dirty="0" smtClean="0"/>
              <a:t>After we played their </a:t>
            </a:r>
            <a:r>
              <a:rPr lang="en-US" dirty="0" err="1" smtClean="0"/>
              <a:t>kahoot</a:t>
            </a:r>
            <a:r>
              <a:rPr lang="en-US" dirty="0" smtClean="0"/>
              <a:t> don’t forget the give their ratings.</a:t>
            </a:r>
          </a:p>
          <a:p>
            <a:r>
              <a:rPr lang="en-US" dirty="0" smtClean="0"/>
              <a:t>You will go to </a:t>
            </a:r>
            <a:r>
              <a:rPr lang="en-US" dirty="0" err="1" smtClean="0"/>
              <a:t>mobymax</a:t>
            </a:r>
            <a:r>
              <a:rPr lang="en-US" dirty="0" smtClean="0"/>
              <a:t> for your nervous system assignment.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500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Mobymax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You are going to </a:t>
            </a:r>
            <a:r>
              <a:rPr lang="en-US" dirty="0" smtClean="0">
                <a:hlinkClick r:id="rId2"/>
              </a:rPr>
              <a:t>www.mobymax.com</a:t>
            </a:r>
            <a:endParaRPr lang="en-US" dirty="0" smtClean="0"/>
          </a:p>
          <a:p>
            <a:r>
              <a:rPr lang="en-US" dirty="0" smtClean="0"/>
              <a:t>2) Code is </a:t>
            </a:r>
          </a:p>
          <a:p>
            <a:r>
              <a:rPr lang="en-US" dirty="0" smtClean="0"/>
              <a:t>3) Student Login </a:t>
            </a:r>
            <a:r>
              <a:rPr lang="en-US" dirty="0" err="1" smtClean="0"/>
              <a:t>yournametmsa</a:t>
            </a:r>
            <a:r>
              <a:rPr lang="en-US" dirty="0" smtClean="0"/>
              <a:t> (your number) gurseytmsa1, mcnairtmsa1, darwintmsa1</a:t>
            </a:r>
          </a:p>
          <a:p>
            <a:r>
              <a:rPr lang="en-US" dirty="0" smtClean="0"/>
              <a:t>4) You have an assignment (Nervous System) </a:t>
            </a:r>
          </a:p>
        </p:txBody>
      </p:sp>
    </p:spTree>
    <p:extLst>
      <p:ext uri="{BB962C8B-B14F-4D97-AF65-F5344CB8AC3E}">
        <p14:creationId xmlns:p14="http://schemas.microsoft.com/office/powerpoint/2010/main" val="12174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557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Project Time 10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2971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1) In your Group Project there are minimum 8 slide show</a:t>
            </a:r>
          </a:p>
          <a:p>
            <a:pPr marL="0" indent="0">
              <a:buNone/>
            </a:pPr>
            <a:r>
              <a:rPr lang="en-US" dirty="0" smtClean="0"/>
              <a:t>2) One for the tittle and group member name, one slide for the diagram and one slide for a video under 5 min </a:t>
            </a:r>
          </a:p>
          <a:p>
            <a:pPr marL="0" indent="0">
              <a:buNone/>
            </a:pPr>
            <a:r>
              <a:rPr lang="en-US" dirty="0" smtClean="0"/>
              <a:t>3) Rest of the five slides will about the questions answer. </a:t>
            </a:r>
          </a:p>
          <a:p>
            <a:pPr marL="0" indent="0">
              <a:buNone/>
            </a:pPr>
            <a:r>
              <a:rPr lang="en-US" dirty="0" smtClean="0"/>
              <a:t>4) You will come together now and work on the </a:t>
            </a:r>
            <a:r>
              <a:rPr lang="en-US" dirty="0" err="1" smtClean="0"/>
              <a:t>google</a:t>
            </a:r>
            <a:r>
              <a:rPr lang="en-US" dirty="0" smtClean="0"/>
              <a:t> slide (You can work at the same time if you share the document ) </a:t>
            </a:r>
          </a:p>
          <a:p>
            <a:pPr marL="0" indent="0">
              <a:buNone/>
            </a:pPr>
            <a:r>
              <a:rPr lang="en-US" dirty="0" smtClean="0"/>
              <a:t>5) Remember your due dates for the presentation. </a:t>
            </a:r>
          </a:p>
          <a:p>
            <a:pPr marL="0" indent="0">
              <a:buNone/>
            </a:pPr>
            <a:r>
              <a:rPr lang="en-US" dirty="0" smtClean="0"/>
              <a:t>6) Add </a:t>
            </a:r>
            <a:r>
              <a:rPr lang="en-US" dirty="0" err="1" smtClean="0"/>
              <a:t>Kahoot</a:t>
            </a:r>
            <a:r>
              <a:rPr lang="en-US" dirty="0" smtClean="0"/>
              <a:t> or </a:t>
            </a:r>
            <a:r>
              <a:rPr lang="en-US" dirty="0" err="1" smtClean="0"/>
              <a:t>Quizizz</a:t>
            </a:r>
            <a:r>
              <a:rPr lang="en-US" dirty="0" smtClean="0"/>
              <a:t> as last slide of your presentation (it will graded) `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855539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542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Quizlet</a:t>
            </a:r>
            <a:r>
              <a:rPr lang="en-US" dirty="0" smtClean="0"/>
              <a:t>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https://quizlet.com/379093372/nervous-system-tmsa-flash-cards</a:t>
            </a:r>
            <a:r>
              <a:rPr lang="en-US" smtClean="0">
                <a:hlinkClick r:id="rId2"/>
              </a:rPr>
              <a:t>/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5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291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4 min 3/1/19 Friday </vt:lpstr>
      <vt:lpstr>Today Agenda</vt:lpstr>
      <vt:lpstr>Group Presentation 20 min </vt:lpstr>
      <vt:lpstr>Mobymax</vt:lpstr>
      <vt:lpstr>Group Project Time 10 min </vt:lpstr>
      <vt:lpstr>Quizlet Live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3/1/19 Friday </dc:title>
  <dc:creator>Ahmet ilbay</dc:creator>
  <cp:lastModifiedBy>Ahmet ilbay</cp:lastModifiedBy>
  <cp:revision>4</cp:revision>
  <dcterms:created xsi:type="dcterms:W3CDTF">2006-08-16T00:00:00Z</dcterms:created>
  <dcterms:modified xsi:type="dcterms:W3CDTF">2019-03-15T18:17:01Z</dcterms:modified>
</cp:coreProperties>
</file>