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Monday 3/18/19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48600" cy="4038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main function of the endocrine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The endocrine system is the collection of glands that produce hormones that regulate metabolism, growth and development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Endocrine and Immune System Vocabulary (Note Taking) and Flash Card 15 min </a:t>
            </a:r>
          </a:p>
          <a:p>
            <a:pPr marL="0" indent="0">
              <a:buNone/>
            </a:pPr>
            <a:r>
              <a:rPr lang="en-US" dirty="0" smtClean="0"/>
              <a:t>3) Learn- </a:t>
            </a:r>
            <a:r>
              <a:rPr lang="en-US" dirty="0" err="1" smtClean="0"/>
              <a:t>Quizlet</a:t>
            </a:r>
            <a:r>
              <a:rPr lang="en-US" dirty="0" smtClean="0"/>
              <a:t> 10 min </a:t>
            </a:r>
          </a:p>
          <a:p>
            <a:pPr marL="0" indent="0">
              <a:buNone/>
            </a:pPr>
            <a:r>
              <a:rPr lang="en-US" dirty="0" smtClean="0"/>
              <a:t>4) Vocab Test (Show your Score ) 15 min </a:t>
            </a:r>
          </a:p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dirty="0" err="1" smtClean="0"/>
              <a:t>Quizlet</a:t>
            </a:r>
            <a:r>
              <a:rPr lang="en-US" dirty="0" smtClean="0"/>
              <a:t> Live (If we have extra time)</a:t>
            </a:r>
          </a:p>
          <a:p>
            <a:pPr marL="0" indent="0" algn="ctr">
              <a:buNone/>
            </a:pPr>
            <a:r>
              <a:rPr lang="en-US" dirty="0" smtClean="0"/>
              <a:t>Important Reminder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Weekly homework Endocrine &amp; Immune system 9</a:t>
            </a:r>
            <a:r>
              <a:rPr lang="en-US" b="1" baseline="30000" dirty="0" smtClean="0"/>
              <a:t>th</a:t>
            </a:r>
            <a:r>
              <a:rPr lang="en-US" b="1" dirty="0" smtClean="0"/>
              <a:t> week due is Friday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Control System Quiz 3/22/19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Endocrine System Student Presentation is 3/21/19 and Immune System Student Presentation 3/22/19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Unit Test Human Body System (ALL 10 system we covered in 3</a:t>
            </a:r>
            <a:r>
              <a:rPr lang="en-US" b="1" baseline="30000" dirty="0" smtClean="0"/>
              <a:t>rd</a:t>
            </a:r>
            <a:r>
              <a:rPr lang="en-US" b="1" dirty="0" smtClean="0"/>
              <a:t> quarter- 30 multiple choice questions) is 3/28/19 (a.k.a last day of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quarter) </a:t>
            </a:r>
            <a:endParaRPr lang="en-US" b="1" dirty="0"/>
          </a:p>
          <a:p>
            <a:pPr marL="514350" indent="-514350" algn="ctr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24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40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Click the search button </a:t>
            </a:r>
            <a:r>
              <a:rPr lang="en-US" b="1" dirty="0"/>
              <a:t>Endocrine System &amp; immune system Vocabulary- TMSA</a:t>
            </a:r>
          </a:p>
          <a:p>
            <a:r>
              <a:rPr lang="en-US" dirty="0" smtClean="0"/>
              <a:t>You will take notes on your pace 28 vocabulary and go through flash card</a:t>
            </a:r>
          </a:p>
          <a:p>
            <a:r>
              <a:rPr lang="en-US" dirty="0" smtClean="0"/>
              <a:t>Do learn to master vocabulary and then take the vocab quiz</a:t>
            </a:r>
          </a:p>
          <a:p>
            <a:r>
              <a:rPr lang="en-US" dirty="0" smtClean="0"/>
              <a:t>Last 10 min we are going to play </a:t>
            </a:r>
            <a:r>
              <a:rPr lang="en-US" dirty="0" err="1" smtClean="0"/>
              <a:t>quizlet</a:t>
            </a:r>
            <a:r>
              <a:rPr lang="en-US" dirty="0" smtClean="0"/>
              <a:t> live.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4 min Monday 3/18/19</vt:lpstr>
      <vt:lpstr>Today Agenda</vt:lpstr>
      <vt:lpstr>Quizlet 40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Monday 3/18/19</dc:title>
  <dc:creator>Ahmet ilbay</dc:creator>
  <cp:lastModifiedBy>Ahmet ilbay</cp:lastModifiedBy>
  <cp:revision>3</cp:revision>
  <dcterms:created xsi:type="dcterms:W3CDTF">2006-08-16T00:00:00Z</dcterms:created>
  <dcterms:modified xsi:type="dcterms:W3CDTF">2019-03-16T17:42:13Z</dcterms:modified>
</cp:coreProperties>
</file>