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470025"/>
          </a:xfrm>
        </p:spPr>
        <p:txBody>
          <a:bodyPr/>
          <a:lstStyle/>
          <a:p>
            <a:r>
              <a:rPr lang="en-US" dirty="0" smtClean="0"/>
              <a:t>Warm up 4 min 3/1/19 Friday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81200"/>
            <a:ext cx="7162800" cy="41148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Why digestive syste</a:t>
            </a:r>
            <a:r>
              <a:rPr lang="en-US" dirty="0" smtClean="0"/>
              <a:t>m is important?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Answer</a:t>
            </a:r>
          </a:p>
          <a:p>
            <a:r>
              <a:rPr lang="en-US" b="1" dirty="0">
                <a:solidFill>
                  <a:srgbClr val="FF0000"/>
                </a:solidFill>
              </a:rPr>
              <a:t>Digestion is important for breaking down food into nutrients, which the body uses for energy, growth, and cell repair.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031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1) Warm Up 4 min</a:t>
            </a:r>
          </a:p>
          <a:p>
            <a:r>
              <a:rPr lang="en-US" dirty="0" smtClean="0"/>
              <a:t>2) Student Presentation and </a:t>
            </a:r>
            <a:r>
              <a:rPr lang="en-US" dirty="0" err="1" smtClean="0"/>
              <a:t>Kahoot</a:t>
            </a:r>
            <a:r>
              <a:rPr lang="en-US" dirty="0" smtClean="0"/>
              <a:t> 20 min</a:t>
            </a:r>
          </a:p>
          <a:p>
            <a:r>
              <a:rPr lang="en-US" dirty="0" smtClean="0"/>
              <a:t>3) Group Work/ Moby Max 20 min </a:t>
            </a:r>
          </a:p>
          <a:p>
            <a:pPr marL="0" indent="0" algn="ctr">
              <a:buNone/>
            </a:pPr>
            <a:r>
              <a:rPr lang="en-US" dirty="0"/>
              <a:t>Important Reminder</a:t>
            </a:r>
          </a:p>
          <a:p>
            <a:pPr marL="514350" indent="-514350" algn="ctr">
              <a:buAutoNum type="arabicParenR"/>
            </a:pPr>
            <a:r>
              <a:rPr lang="en-US" dirty="0"/>
              <a:t>Weekly Homework </a:t>
            </a:r>
            <a:r>
              <a:rPr lang="en-US" dirty="0" smtClean="0"/>
              <a:t>Digestive </a:t>
            </a:r>
            <a:r>
              <a:rPr lang="en-US" dirty="0"/>
              <a:t>System Foldable due is Friday</a:t>
            </a:r>
          </a:p>
          <a:p>
            <a:pPr marL="514350" indent="-514350" algn="ctr">
              <a:buAutoNum type="arabicParenR"/>
            </a:pPr>
            <a:r>
              <a:rPr lang="en-US" dirty="0"/>
              <a:t>Student Group Presentation Digestive System (Bryce, Salma, Michael, Naiah, </a:t>
            </a:r>
            <a:r>
              <a:rPr lang="en-US" dirty="0" err="1"/>
              <a:t>Kaleb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7397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Presentation and </a:t>
            </a:r>
            <a:r>
              <a:rPr lang="en-US" dirty="0" err="1" smtClean="0"/>
              <a:t>Kahoot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After we listen their presentation and play their </a:t>
            </a:r>
            <a:r>
              <a:rPr lang="en-US" dirty="0" err="1" smtClean="0"/>
              <a:t>kahoot</a:t>
            </a:r>
            <a:r>
              <a:rPr lang="en-US" dirty="0" smtClean="0"/>
              <a:t> (game which will be graded put your real name)</a:t>
            </a:r>
          </a:p>
          <a:p>
            <a:r>
              <a:rPr lang="en-US" dirty="0" smtClean="0"/>
              <a:t>You are going to prepare your group presentation (Excretory, nervous, immune and endocrine)  </a:t>
            </a:r>
          </a:p>
          <a:p>
            <a:r>
              <a:rPr lang="en-US" dirty="0" smtClean="0"/>
              <a:t>Rest of the student who finish their group presentation go to </a:t>
            </a:r>
            <a:r>
              <a:rPr lang="en-US" dirty="0" err="1" smtClean="0"/>
              <a:t>mobymax</a:t>
            </a:r>
            <a:r>
              <a:rPr lang="en-US" dirty="0" smtClean="0"/>
              <a:t> for practice digestive system. </a:t>
            </a:r>
          </a:p>
        </p:txBody>
      </p:sp>
    </p:spTree>
    <p:extLst>
      <p:ext uri="{BB962C8B-B14F-4D97-AF65-F5344CB8AC3E}">
        <p14:creationId xmlns:p14="http://schemas.microsoft.com/office/powerpoint/2010/main" val="401548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Moby Max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458200" cy="48307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1) Go to mobymax.com </a:t>
            </a:r>
          </a:p>
          <a:p>
            <a:pPr marL="0" indent="0">
              <a:buNone/>
            </a:pPr>
            <a:r>
              <a:rPr lang="en-US" dirty="0" smtClean="0"/>
              <a:t>2) </a:t>
            </a:r>
            <a:r>
              <a:rPr lang="en-US" dirty="0" smtClean="0"/>
              <a:t>your username (</a:t>
            </a:r>
            <a:r>
              <a:rPr lang="en-US" dirty="0" err="1" smtClean="0"/>
              <a:t>classname</a:t>
            </a:r>
            <a:r>
              <a:rPr lang="en-US" dirty="0" err="1" smtClean="0"/>
              <a:t>+your</a:t>
            </a:r>
            <a:r>
              <a:rPr lang="en-US" dirty="0" smtClean="0"/>
              <a:t> </a:t>
            </a:r>
            <a:r>
              <a:rPr lang="en-US" dirty="0" err="1" smtClean="0"/>
              <a:t>firstname</a:t>
            </a:r>
            <a:r>
              <a:rPr lang="en-US" dirty="0" smtClean="0"/>
              <a:t>+ roster number) gurseytmsa1,mcnairtmsa1,darwintmsa1,carvertmsa1, blufordtmsa1</a:t>
            </a:r>
          </a:p>
          <a:p>
            <a:pPr marL="0" indent="0">
              <a:buNone/>
            </a:pPr>
            <a:r>
              <a:rPr lang="en-US" dirty="0" smtClean="0"/>
              <a:t>3) Your password is default tmsa2008</a:t>
            </a:r>
          </a:p>
          <a:p>
            <a:pPr marL="0" indent="0">
              <a:buNone/>
            </a:pPr>
            <a:r>
              <a:rPr lang="en-US" dirty="0" smtClean="0"/>
              <a:t>4) You have an assignment related digestive system. </a:t>
            </a:r>
          </a:p>
          <a:p>
            <a:pPr marL="0" indent="0">
              <a:buNone/>
            </a:pPr>
            <a:r>
              <a:rPr lang="en-US" dirty="0" smtClean="0"/>
              <a:t>5) If you don’t present yet yo</a:t>
            </a:r>
            <a:r>
              <a:rPr lang="en-US" dirty="0" smtClean="0"/>
              <a:t>u can work on your group presentation (otherwise you don’t have excuse get your 0)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88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557" y="228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Group Project Time 10 min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1"/>
            <a:ext cx="8229600" cy="2971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1) In your Group Project there are minimum 8 slide show</a:t>
            </a:r>
          </a:p>
          <a:p>
            <a:pPr marL="0" indent="0">
              <a:buNone/>
            </a:pPr>
            <a:r>
              <a:rPr lang="en-US" dirty="0" smtClean="0"/>
              <a:t>2) One for the tittle and group member name, one slide for the diagram and one slide for a video under 5 min </a:t>
            </a:r>
          </a:p>
          <a:p>
            <a:pPr marL="0" indent="0">
              <a:buNone/>
            </a:pPr>
            <a:r>
              <a:rPr lang="en-US" dirty="0" smtClean="0"/>
              <a:t>3) Rest of the five slides will about the questions answer. </a:t>
            </a:r>
          </a:p>
          <a:p>
            <a:pPr marL="0" indent="0">
              <a:buNone/>
            </a:pPr>
            <a:r>
              <a:rPr lang="en-US" dirty="0" smtClean="0"/>
              <a:t>4) You will come together now and work on the </a:t>
            </a:r>
            <a:r>
              <a:rPr lang="en-US" dirty="0" err="1" smtClean="0"/>
              <a:t>google</a:t>
            </a:r>
            <a:r>
              <a:rPr lang="en-US" dirty="0" smtClean="0"/>
              <a:t> slide (You can work at the same time if you share the document ) </a:t>
            </a:r>
          </a:p>
          <a:p>
            <a:pPr marL="0" indent="0">
              <a:buNone/>
            </a:pPr>
            <a:r>
              <a:rPr lang="en-US" dirty="0" smtClean="0"/>
              <a:t>5) Remember your due dates for the presentation. </a:t>
            </a:r>
          </a:p>
          <a:p>
            <a:pPr marL="0" indent="0">
              <a:buNone/>
            </a:pPr>
            <a:r>
              <a:rPr lang="en-US" dirty="0" smtClean="0"/>
              <a:t>6) Add </a:t>
            </a:r>
            <a:r>
              <a:rPr lang="en-US" dirty="0" err="1" smtClean="0"/>
              <a:t>Kahoot</a:t>
            </a:r>
            <a:r>
              <a:rPr lang="en-US" dirty="0" smtClean="0"/>
              <a:t> or </a:t>
            </a:r>
            <a:r>
              <a:rPr lang="en-US" dirty="0" err="1" smtClean="0"/>
              <a:t>Quizizz</a:t>
            </a:r>
            <a:r>
              <a:rPr lang="en-US" dirty="0" smtClean="0"/>
              <a:t> as last slide of your presentation (it will graded) `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581400"/>
            <a:ext cx="8555397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096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295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Warm up 4 min 3/1/19 Friday </vt:lpstr>
      <vt:lpstr>Today Agenda</vt:lpstr>
      <vt:lpstr>Group Presentation and Kahoot</vt:lpstr>
      <vt:lpstr>Moby Max</vt:lpstr>
      <vt:lpstr>Group Project Time 10 min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4 min 2/22/19 Friday </dc:title>
  <dc:creator>Ahmet ilbay</dc:creator>
  <cp:lastModifiedBy>Ahmet ilbay</cp:lastModifiedBy>
  <cp:revision>5</cp:revision>
  <dcterms:created xsi:type="dcterms:W3CDTF">2006-08-16T00:00:00Z</dcterms:created>
  <dcterms:modified xsi:type="dcterms:W3CDTF">2019-03-01T19:05:30Z</dcterms:modified>
</cp:coreProperties>
</file>