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idshealth.org/en/kids/ismovi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3/20/19 Wednesday 3 min Warm Up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077200" cy="4724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are the main functions of immune system? </a:t>
            </a:r>
          </a:p>
          <a:p>
            <a:r>
              <a:rPr lang="en-US" dirty="0" smtClean="0"/>
              <a:t>Answer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Removal </a:t>
            </a:r>
            <a:r>
              <a:rPr lang="en-US" b="1" dirty="0">
                <a:solidFill>
                  <a:srgbClr val="FF0000"/>
                </a:solidFill>
              </a:rPr>
              <a:t>of excess fluids, lymph, from body tissues,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Absorption of fatty acids and subsequent transport of fat, chyle, to the circulatory system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Formation of white </a:t>
            </a:r>
            <a:r>
              <a:rPr lang="en-US" b="1" dirty="0">
                <a:solidFill>
                  <a:srgbClr val="FF0000"/>
                </a:solidFill>
              </a:rPr>
              <a:t>blood cells (WBCs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3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Video </a:t>
            </a:r>
            <a:r>
              <a:rPr lang="en-US" dirty="0" err="1" smtClean="0"/>
              <a:t>Kidshealth</a:t>
            </a:r>
            <a:r>
              <a:rPr lang="en-US" dirty="0" smtClean="0"/>
              <a:t> 10 min </a:t>
            </a:r>
          </a:p>
          <a:p>
            <a:r>
              <a:rPr lang="en-US" dirty="0" smtClean="0"/>
              <a:t>3) Guided Practice 10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(7;20)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kidshealth.org/en/kids/ismovie.html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Immune</a:t>
            </a:r>
          </a:p>
          <a:p>
            <a:r>
              <a:rPr lang="en-US" dirty="0" smtClean="0"/>
              <a:t>2) Leukocytes</a:t>
            </a:r>
          </a:p>
          <a:p>
            <a:r>
              <a:rPr lang="en-US" dirty="0" smtClean="0"/>
              <a:t>3) Lymph nodes</a:t>
            </a:r>
          </a:p>
          <a:p>
            <a:r>
              <a:rPr lang="en-US" dirty="0" smtClean="0"/>
              <a:t>4) Phagocytes</a:t>
            </a:r>
          </a:p>
          <a:p>
            <a:r>
              <a:rPr lang="en-US" dirty="0" smtClean="0"/>
              <a:t>5) Lymphocytes</a:t>
            </a:r>
          </a:p>
          <a:p>
            <a:r>
              <a:rPr lang="en-US" dirty="0" smtClean="0"/>
              <a:t>6) vessels</a:t>
            </a:r>
          </a:p>
          <a:p>
            <a:r>
              <a:rPr lang="en-US" dirty="0" smtClean="0"/>
              <a:t>7) antigen</a:t>
            </a:r>
          </a:p>
          <a:p>
            <a:r>
              <a:rPr lang="en-US" dirty="0" smtClean="0"/>
              <a:t>8) antibodies</a:t>
            </a:r>
          </a:p>
          <a:p>
            <a:r>
              <a:rPr lang="en-US" dirty="0" smtClean="0"/>
              <a:t>9) innate</a:t>
            </a:r>
          </a:p>
          <a:p>
            <a:r>
              <a:rPr lang="en-US" dirty="0" smtClean="0"/>
              <a:t>10) hand washing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0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3/20/19 Wednesday 3 min Warm Up </vt:lpstr>
      <vt:lpstr>Today Agenda</vt:lpstr>
      <vt:lpstr>Video (7;20) </vt:lpstr>
      <vt:lpstr>Guided Practice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3/20/19 Wednesday 3 min Warm Up </dc:title>
  <dc:creator>Ahmet ilbay</dc:creator>
  <cp:lastModifiedBy>Ahmet ilbay</cp:lastModifiedBy>
  <cp:revision>3</cp:revision>
  <dcterms:created xsi:type="dcterms:W3CDTF">2006-08-16T00:00:00Z</dcterms:created>
  <dcterms:modified xsi:type="dcterms:W3CDTF">2019-03-18T13:16:43Z</dcterms:modified>
</cp:coreProperties>
</file>