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3/21/19 Thursday 3 min Warm Up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001000" cy="4953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are the main organs of the immune system? </a:t>
            </a:r>
          </a:p>
          <a:p>
            <a:r>
              <a:rPr lang="en-US" dirty="0" smtClean="0"/>
              <a:t>Answer</a:t>
            </a:r>
          </a:p>
          <a:p>
            <a:r>
              <a:rPr lang="en-US" dirty="0">
                <a:solidFill>
                  <a:srgbClr val="FF0000"/>
                </a:solidFill>
              </a:rPr>
              <a:t>thymus and bone marrow, </a:t>
            </a:r>
            <a:r>
              <a:rPr lang="en-US" dirty="0" smtClean="0">
                <a:solidFill>
                  <a:srgbClr val="FF0000"/>
                </a:solidFill>
              </a:rPr>
              <a:t>spleen</a:t>
            </a:r>
            <a:r>
              <a:rPr lang="en-US" dirty="0">
                <a:solidFill>
                  <a:srgbClr val="FF0000"/>
                </a:solidFill>
              </a:rPr>
              <a:t>, tonsils, lymph vessels, lymph nodes, </a:t>
            </a:r>
            <a:r>
              <a:rPr lang="en-US" dirty="0" smtClean="0">
                <a:solidFill>
                  <a:srgbClr val="FF0000"/>
                </a:solidFill>
              </a:rPr>
              <a:t>skin </a:t>
            </a:r>
            <a:r>
              <a:rPr lang="en-US" dirty="0" smtClean="0">
                <a:solidFill>
                  <a:srgbClr val="FF0000"/>
                </a:solidFill>
              </a:rPr>
              <a:t>and liver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393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7630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Student Presentation/ </a:t>
            </a:r>
            <a:r>
              <a:rPr lang="en-US" dirty="0" err="1" smtClean="0"/>
              <a:t>Kahoot</a:t>
            </a:r>
            <a:r>
              <a:rPr lang="en-US" dirty="0" smtClean="0"/>
              <a:t> 20 min </a:t>
            </a:r>
          </a:p>
          <a:p>
            <a:r>
              <a:rPr lang="en-US" dirty="0" smtClean="0"/>
              <a:t>3) Brain Pop (Endocrine System and Immune System)  20 min </a:t>
            </a:r>
          </a:p>
          <a:p>
            <a:pPr marL="0" indent="0" algn="ctr">
              <a:buNone/>
            </a:pPr>
            <a:r>
              <a:rPr lang="en-US" dirty="0"/>
              <a:t>Important Reminder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Weekly homework Endocrine &amp; Immune system 9</a:t>
            </a:r>
            <a:r>
              <a:rPr lang="en-US" b="1" baseline="30000" dirty="0"/>
              <a:t>th</a:t>
            </a:r>
            <a:r>
              <a:rPr lang="en-US" b="1" dirty="0"/>
              <a:t> week due is Friday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Control System Quiz 3/22/19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Endocrine System Student Presentation is 3/21/19 and Immune System Student Presentation 3/22/19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Unit Test Human Body System (ALL 10 system we covered in 3</a:t>
            </a:r>
            <a:r>
              <a:rPr lang="en-US" b="1" baseline="30000" dirty="0"/>
              <a:t>rd</a:t>
            </a:r>
            <a:r>
              <a:rPr lang="en-US" b="1" dirty="0"/>
              <a:t> quarter- 30 multiple choice questions) is 3/28/19 (</a:t>
            </a:r>
            <a:r>
              <a:rPr lang="en-US" b="1" dirty="0" err="1"/>
              <a:t>a.k.a</a:t>
            </a:r>
            <a:r>
              <a:rPr lang="en-US" b="1" dirty="0"/>
              <a:t> last day of the 3</a:t>
            </a:r>
            <a:r>
              <a:rPr lang="en-US" b="1" baseline="30000" dirty="0"/>
              <a:t>rd</a:t>
            </a:r>
            <a:r>
              <a:rPr lang="en-US" b="1" dirty="0"/>
              <a:t> quarter)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952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Presentation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listen their presentation and play their </a:t>
            </a:r>
            <a:r>
              <a:rPr lang="en-US" dirty="0" err="1" smtClean="0"/>
              <a:t>kahoot</a:t>
            </a:r>
            <a:r>
              <a:rPr lang="en-US" dirty="0" smtClean="0"/>
              <a:t> (game which will be graded put your real name)</a:t>
            </a:r>
          </a:p>
          <a:p>
            <a:r>
              <a:rPr lang="en-US" dirty="0" smtClean="0"/>
              <a:t>After we played their </a:t>
            </a:r>
            <a:r>
              <a:rPr lang="en-US" dirty="0" err="1" smtClean="0"/>
              <a:t>kahoot</a:t>
            </a:r>
            <a:r>
              <a:rPr lang="en-US" dirty="0" smtClean="0"/>
              <a:t> don’t forget the give their ratings.</a:t>
            </a:r>
          </a:p>
          <a:p>
            <a:r>
              <a:rPr lang="en-US" dirty="0" smtClean="0"/>
              <a:t>You will go to </a:t>
            </a:r>
            <a:r>
              <a:rPr lang="en-US" dirty="0" err="1" smtClean="0"/>
              <a:t>BrainPop</a:t>
            </a:r>
            <a:r>
              <a:rPr lang="en-US" dirty="0" smtClean="0"/>
              <a:t> for your endocrine and immune system assignment.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348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Brain Pop- 20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6 assignments</a:t>
            </a:r>
          </a:p>
          <a:p>
            <a:r>
              <a:rPr lang="en-US" dirty="0" smtClean="0"/>
              <a:t>Endocrine System Video</a:t>
            </a:r>
          </a:p>
          <a:p>
            <a:r>
              <a:rPr lang="en-US" dirty="0" smtClean="0"/>
              <a:t>Endocrine System Video Quiz</a:t>
            </a:r>
          </a:p>
          <a:p>
            <a:r>
              <a:rPr lang="en-US" dirty="0" smtClean="0"/>
              <a:t>Endocrine System Vocabulary</a:t>
            </a:r>
          </a:p>
          <a:p>
            <a:r>
              <a:rPr lang="en-US" dirty="0" smtClean="0"/>
              <a:t>Immune System Video</a:t>
            </a:r>
          </a:p>
          <a:p>
            <a:r>
              <a:rPr lang="en-US" dirty="0" smtClean="0"/>
              <a:t>Immune System Video Quiz</a:t>
            </a:r>
          </a:p>
          <a:p>
            <a:r>
              <a:rPr lang="en-US" dirty="0" smtClean="0"/>
              <a:t>Immune System Time zone Game</a:t>
            </a:r>
          </a:p>
        </p:txBody>
      </p:sp>
    </p:spTree>
    <p:extLst>
      <p:ext uri="{BB962C8B-B14F-4D97-AF65-F5344CB8AC3E}">
        <p14:creationId xmlns:p14="http://schemas.microsoft.com/office/powerpoint/2010/main" val="12916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184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3/21/19 Thursday 3 min Warm Up</vt:lpstr>
      <vt:lpstr>Today Agenda</vt:lpstr>
      <vt:lpstr>Group Presentation 20 min </vt:lpstr>
      <vt:lpstr>Brain Pop- 20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3/21/19 Thursday 3 min Warm Up</dc:title>
  <dc:creator>Ahmet ilbay</dc:creator>
  <cp:lastModifiedBy>Ahmet ilbay</cp:lastModifiedBy>
  <cp:revision>2</cp:revision>
  <dcterms:created xsi:type="dcterms:W3CDTF">2006-08-16T00:00:00Z</dcterms:created>
  <dcterms:modified xsi:type="dcterms:W3CDTF">2019-03-21T11:46:00Z</dcterms:modified>
</cp:coreProperties>
</file>