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e4MadKPJC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3/26/19 Tuesday 3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8" y="914400"/>
            <a:ext cx="8743950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8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www.youtube.com/watch?v=Ae4MadKPJC0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min (Study Guide part 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The outfielder will fall to the ground, ideally </a:t>
            </a:r>
            <a:r>
              <a:rPr lang="en-US" dirty="0" smtClean="0"/>
              <a:t>with the </a:t>
            </a:r>
            <a:r>
              <a:rPr lang="en-US" dirty="0"/>
              <a:t>ball still in his glove. </a:t>
            </a:r>
            <a:r>
              <a:rPr lang="en-US" dirty="0" smtClean="0"/>
              <a:t>Gravity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/>
              <a:t>Practicing a sport teaches the mind and body</a:t>
            </a:r>
          </a:p>
          <a:p>
            <a:pPr marL="0" indent="0">
              <a:buNone/>
            </a:pPr>
            <a:r>
              <a:rPr lang="en-US" dirty="0"/>
              <a:t>the required movements and reactions the sport</a:t>
            </a:r>
          </a:p>
          <a:p>
            <a:pPr marL="0" indent="0">
              <a:buNone/>
            </a:pPr>
            <a:r>
              <a:rPr lang="en-US" dirty="0" smtClean="0"/>
              <a:t>demands.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/>
              <a:t> </a:t>
            </a:r>
            <a:r>
              <a:rPr lang="en-US" dirty="0"/>
              <a:t>Sight is used to watch a ball or to find </a:t>
            </a:r>
            <a:r>
              <a:rPr lang="en-US" dirty="0" smtClean="0"/>
              <a:t>someone to </a:t>
            </a:r>
            <a:r>
              <a:rPr lang="en-US" dirty="0"/>
              <a:t>throw the ball to.</a:t>
            </a:r>
          </a:p>
        </p:txBody>
      </p:sp>
    </p:spTree>
    <p:extLst>
      <p:ext uri="{BB962C8B-B14F-4D97-AF65-F5344CB8AC3E}">
        <p14:creationId xmlns:p14="http://schemas.microsoft.com/office/powerpoint/2010/main" val="694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15 min</a:t>
            </a:r>
          </a:p>
          <a:p>
            <a:r>
              <a:rPr lang="en-US" dirty="0" smtClean="0"/>
              <a:t>3) Video 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</a:t>
            </a:r>
          </a:p>
          <a:p>
            <a:pPr marL="0" indent="0">
              <a:buNone/>
            </a:pPr>
            <a:r>
              <a:rPr lang="en-US" dirty="0"/>
              <a:t>			Important Reminder</a:t>
            </a:r>
          </a:p>
          <a:p>
            <a:pPr marL="514350" indent="-514350">
              <a:buAutoNum type="arabicParenR"/>
            </a:pPr>
            <a:r>
              <a:rPr lang="en-US" dirty="0"/>
              <a:t>No weekly homework but study guide </a:t>
            </a:r>
          </a:p>
          <a:p>
            <a:pPr marL="514350" indent="-514350">
              <a:buAutoNum type="arabicParenR"/>
            </a:pPr>
            <a:r>
              <a:rPr lang="en-US" dirty="0"/>
              <a:t>Unit Test on Thursday</a:t>
            </a:r>
          </a:p>
          <a:p>
            <a:pPr marL="514350" indent="-514350">
              <a:buAutoNum type="arabicParenR"/>
            </a:pPr>
            <a:r>
              <a:rPr lang="en-US" dirty="0"/>
              <a:t>Last day of 3</a:t>
            </a:r>
            <a:r>
              <a:rPr lang="en-US" baseline="30000" dirty="0"/>
              <a:t>rd</a:t>
            </a:r>
            <a:r>
              <a:rPr lang="en-US" dirty="0"/>
              <a:t> Quarter is Thursday no school on Friday.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7"/>
            <a:ext cx="8229600" cy="57694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82000" cy="6019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The Body’s Organization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Organ systems </a:t>
            </a:r>
            <a:r>
              <a:rPr lang="en-US" dirty="0"/>
              <a:t>are groups of organs in the body that work together to form a specific task.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Organ systems work together to maintain </a:t>
            </a:r>
            <a:r>
              <a:rPr lang="en-US" b="1" u="sng" dirty="0"/>
              <a:t>homeostasis</a:t>
            </a:r>
            <a:r>
              <a:rPr lang="en-US" dirty="0"/>
              <a:t>, or steady internal conditions, even when external conditions change.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Digestion and </a:t>
            </a:r>
            <a:r>
              <a:rPr lang="en-US" b="1" dirty="0" smtClean="0"/>
              <a:t>Excretion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Food is broken down in the body during </a:t>
            </a:r>
            <a:r>
              <a:rPr lang="en-US" b="1" u="sng" dirty="0"/>
              <a:t>digestion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After food enters the mouth, </a:t>
            </a:r>
            <a:r>
              <a:rPr lang="en-US" b="1" u="sng" dirty="0"/>
              <a:t>chewing</a:t>
            </a:r>
            <a:r>
              <a:rPr lang="en-US" dirty="0"/>
              <a:t> breaks food into smaller parts.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b="1" u="sng" dirty="0"/>
              <a:t>Saliva</a:t>
            </a:r>
            <a:r>
              <a:rPr lang="en-US" dirty="0"/>
              <a:t>, which contains enzymes, also helps the mouth break down food.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When you swallow, food, water, and other liquids move into the </a:t>
            </a:r>
            <a:r>
              <a:rPr lang="en-US" b="1" u="sng" dirty="0"/>
              <a:t>esophagus</a:t>
            </a:r>
            <a:r>
              <a:rPr lang="en-US" dirty="0"/>
              <a:t>, a hollow tube that connects the mouth to the stomach.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From the stomach, food next moves into the </a:t>
            </a:r>
            <a:r>
              <a:rPr lang="en-US" b="1" u="sng" dirty="0"/>
              <a:t>small intestine</a:t>
            </a:r>
            <a:r>
              <a:rPr lang="en-US" dirty="0"/>
              <a:t>, which has functions of digestion and absorption.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The </a:t>
            </a:r>
            <a:r>
              <a:rPr lang="en-US" b="1" u="sng" dirty="0"/>
              <a:t>large intestine</a:t>
            </a:r>
            <a:r>
              <a:rPr lang="en-US" dirty="0"/>
              <a:t>, or colon, receives digested food that the small intestine did not absorb and absorbs water from the remaining waste material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b="1" u="sng" dirty="0"/>
              <a:t>Nutrients</a:t>
            </a:r>
            <a:r>
              <a:rPr lang="en-US" dirty="0"/>
              <a:t> are the parts of food needed for the body to grow and survive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Nutrition labels on food show the amount of each </a:t>
            </a:r>
            <a:r>
              <a:rPr lang="en-US" b="1" u="sng" dirty="0"/>
              <a:t>nutrient</a:t>
            </a:r>
            <a:r>
              <a:rPr lang="en-US" dirty="0"/>
              <a:t> in a food.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Nutrients in absorbed food contain energy, which is measured in </a:t>
            </a:r>
            <a:r>
              <a:rPr lang="en-US" b="1" u="sng" dirty="0"/>
              <a:t>Calories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6. After digestion, substances that are not used are removed by the </a:t>
            </a:r>
            <a:r>
              <a:rPr lang="en-US" b="1" u="sng" dirty="0"/>
              <a:t>excretory system</a:t>
            </a:r>
            <a:r>
              <a:rPr lang="en-US" dirty="0"/>
              <a:t>, which includes the lungs, skin, liver, kidneys, bladder, and rectum</a:t>
            </a:r>
          </a:p>
        </p:txBody>
      </p:sp>
    </p:spTree>
    <p:extLst>
      <p:ext uri="{BB962C8B-B14F-4D97-AF65-F5344CB8AC3E}">
        <p14:creationId xmlns:p14="http://schemas.microsoft.com/office/powerpoint/2010/main" val="29712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11162"/>
          </a:xfrm>
        </p:spPr>
        <p:txBody>
          <a:bodyPr>
            <a:noAutofit/>
          </a:bodyPr>
          <a:lstStyle/>
          <a:p>
            <a:r>
              <a:rPr lang="en-US" sz="3200" b="1" dirty="0"/>
              <a:t>C. Respiration and </a:t>
            </a:r>
            <a:r>
              <a:rPr lang="en-US" sz="3200" b="1" dirty="0" smtClean="0"/>
              <a:t>Circulation- Lesson Outline 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The </a:t>
            </a:r>
            <a:r>
              <a:rPr lang="en-US" b="1" u="sng" dirty="0"/>
              <a:t>respiratory system </a:t>
            </a:r>
            <a:r>
              <a:rPr lang="en-US" dirty="0"/>
              <a:t>exchanges gases between the body and the environment. </a:t>
            </a:r>
            <a:r>
              <a:rPr lang="en-US" b="1" u="sng" dirty="0"/>
              <a:t>Oxygen</a:t>
            </a:r>
            <a:r>
              <a:rPr lang="en-US" dirty="0"/>
              <a:t> enters the body when you inhale. </a:t>
            </a:r>
            <a:r>
              <a:rPr lang="en-US" b="1" u="sng" dirty="0"/>
              <a:t>Carbon dioxide </a:t>
            </a:r>
            <a:r>
              <a:rPr lang="en-US" dirty="0"/>
              <a:t>leaves the body when you exhale.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heart, blood, and blood vessels make up the </a:t>
            </a:r>
            <a:r>
              <a:rPr lang="en-US" b="1" u="sng" dirty="0"/>
              <a:t>circulatory system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Your </a:t>
            </a:r>
            <a:r>
              <a:rPr lang="en-US" b="1" u="sng" dirty="0"/>
              <a:t>heart</a:t>
            </a:r>
            <a:r>
              <a:rPr lang="en-US" dirty="0"/>
              <a:t> is made up of muscle cells that constantly contract and relax, pumping blood to the rest of your body.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Blood travels through your body in tiny tubes called </a:t>
            </a:r>
            <a:r>
              <a:rPr lang="en-US" b="1" u="sng" dirty="0"/>
              <a:t>(blood) vessels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The three main types of blood vessels are arteries, veins, and </a:t>
            </a:r>
            <a:r>
              <a:rPr lang="en-US" b="1" u="sng" dirty="0"/>
              <a:t>capillaries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Blood contains red blood cells, </a:t>
            </a:r>
            <a:r>
              <a:rPr lang="en-US" b="1" u="sng" dirty="0"/>
              <a:t>platelets</a:t>
            </a:r>
            <a:r>
              <a:rPr lang="en-US" dirty="0"/>
              <a:t>, and white blood cells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The liquid part of blood is called </a:t>
            </a:r>
            <a:r>
              <a:rPr lang="en-US" b="1" u="sng" dirty="0"/>
              <a:t>plasma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b="1" u="sng" dirty="0"/>
              <a:t>Red blood cells </a:t>
            </a:r>
            <a:r>
              <a:rPr lang="en-US" dirty="0"/>
              <a:t>carry oxygen, and </a:t>
            </a:r>
            <a:r>
              <a:rPr lang="en-US" b="1" u="sng" dirty="0"/>
              <a:t>white blood cells</a:t>
            </a:r>
            <a:r>
              <a:rPr lang="en-US" dirty="0"/>
              <a:t> protect the body from infection and disease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b="1" u="sng" dirty="0"/>
              <a:t>Platelets</a:t>
            </a:r>
            <a:r>
              <a:rPr lang="en-US" dirty="0"/>
              <a:t> help the body heal when you get a cut. </a:t>
            </a:r>
          </a:p>
          <a:p>
            <a:pPr marL="0" indent="0">
              <a:buNone/>
            </a:pPr>
            <a:r>
              <a:rPr lang="en-US" dirty="0"/>
              <a:t>d. Scientists classify the proteins found on the surface of red blood cells into groups called </a:t>
            </a:r>
            <a:r>
              <a:rPr lang="en-US" b="1" u="sng" dirty="0"/>
              <a:t>blood types</a:t>
            </a:r>
            <a:r>
              <a:rPr lang="en-US" dirty="0"/>
              <a:t>, which include, type A, type B, type AB, and type 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/>
              <a:t>C. Respiration and Circulation- Lesson Outline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The tonsils, the spleen, the thymus, bone marrow, and lymph nodes are part of the </a:t>
            </a:r>
            <a:r>
              <a:rPr lang="en-US" sz="2400" b="1" u="sng" dirty="0"/>
              <a:t>lymphatic system</a:t>
            </a:r>
            <a:r>
              <a:rPr lang="en-US" sz="2400" dirty="0"/>
              <a:t>. The lymphatic system has three main functions—removing excess </a:t>
            </a:r>
            <a:r>
              <a:rPr lang="en-US" sz="2400" b="1" u="sng" dirty="0"/>
              <a:t>fluid</a:t>
            </a:r>
            <a:r>
              <a:rPr lang="en-US" sz="2400" dirty="0"/>
              <a:t>, producing </a:t>
            </a:r>
            <a:r>
              <a:rPr lang="en-US" sz="2400" b="1" u="sng" dirty="0"/>
              <a:t>white blood cells</a:t>
            </a:r>
            <a:r>
              <a:rPr lang="en-US" sz="2400" dirty="0"/>
              <a:t>, and absorbing and transporting </a:t>
            </a:r>
            <a:r>
              <a:rPr lang="en-US" sz="2400" b="1" u="sng" dirty="0"/>
              <a:t>fats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Protection from infection or toxins is called </a:t>
            </a:r>
            <a:r>
              <a:rPr lang="en-US" sz="2400" b="1" u="sng" dirty="0"/>
              <a:t>immunity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The </a:t>
            </a:r>
            <a:r>
              <a:rPr lang="en-US" sz="2400" b="1" u="sng" dirty="0"/>
              <a:t>skeletal</a:t>
            </a:r>
            <a:r>
              <a:rPr lang="en-US" sz="2400" dirty="0"/>
              <a:t> system produces immune cells, and the </a:t>
            </a:r>
            <a:r>
              <a:rPr lang="en-US" sz="2400" b="1" u="sng" dirty="0"/>
              <a:t>circulatory</a:t>
            </a:r>
            <a:r>
              <a:rPr lang="en-US" sz="2400" dirty="0"/>
              <a:t> system transports them throughout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 As part of the first line of defense, </a:t>
            </a:r>
            <a:r>
              <a:rPr lang="en-US" sz="2400" b="1" u="sng" dirty="0"/>
              <a:t>skin</a:t>
            </a:r>
            <a:r>
              <a:rPr lang="en-US" sz="2400" dirty="0"/>
              <a:t> and </a:t>
            </a:r>
            <a:r>
              <a:rPr lang="en-US" sz="2400" b="1" u="sng" dirty="0"/>
              <a:t>mucus</a:t>
            </a:r>
            <a:r>
              <a:rPr lang="en-US" sz="2400" dirty="0"/>
              <a:t> prevent toxins and other substances from entering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. During the second line of defense or the immune response, </a:t>
            </a:r>
            <a:r>
              <a:rPr lang="en-US" sz="2400" b="1" u="sng" dirty="0"/>
              <a:t>white blood cells </a:t>
            </a:r>
            <a:r>
              <a:rPr lang="en-US" sz="2400" dirty="0"/>
              <a:t>attack and destroy harmful substances.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. The third line of defense includes </a:t>
            </a:r>
            <a:r>
              <a:rPr lang="en-US" sz="2400" b="1" u="sng" dirty="0"/>
              <a:t>antibodies</a:t>
            </a:r>
            <a:r>
              <a:rPr lang="en-US" sz="2400" dirty="0"/>
              <a:t> and </a:t>
            </a:r>
            <a:r>
              <a:rPr lang="en-US" sz="2400" b="1" u="sng" dirty="0"/>
              <a:t>vaccines</a:t>
            </a:r>
            <a:r>
              <a:rPr lang="en-US" sz="2400" dirty="0"/>
              <a:t>, which help fight pathogens that have infected the body.</a:t>
            </a:r>
          </a:p>
        </p:txBody>
      </p:sp>
    </p:spTree>
    <p:extLst>
      <p:ext uri="{BB962C8B-B14F-4D97-AF65-F5344CB8AC3E}">
        <p14:creationId xmlns:p14="http://schemas.microsoft.com/office/powerpoint/2010/main" val="27314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dirty="0"/>
              <a:t>Lesson 2: Structure, Movement,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A. Structure </a:t>
            </a:r>
            <a:r>
              <a:rPr lang="en-US" b="1" dirty="0" smtClean="0"/>
              <a:t>and Movement</a:t>
            </a:r>
          </a:p>
          <a:p>
            <a:pPr marL="0" indent="0">
              <a:buNone/>
            </a:pPr>
            <a:r>
              <a:rPr lang="en-US" dirty="0"/>
              <a:t>1. The </a:t>
            </a:r>
            <a:r>
              <a:rPr lang="en-US" b="1" u="sng" dirty="0"/>
              <a:t>skeletal system </a:t>
            </a:r>
            <a:r>
              <a:rPr lang="en-US" dirty="0"/>
              <a:t>includes bones, ligaments, tendons, and cartilage.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skeletal system protects internal </a:t>
            </a:r>
            <a:r>
              <a:rPr lang="en-US" b="1" u="sng" dirty="0"/>
              <a:t>organs</a:t>
            </a:r>
            <a:r>
              <a:rPr lang="en-US" dirty="0"/>
              <a:t>, provides support, aids body movement, and stores </a:t>
            </a:r>
            <a:r>
              <a:rPr lang="en-US" b="1" u="sng" dirty="0"/>
              <a:t>minerals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element </a:t>
            </a:r>
            <a:r>
              <a:rPr lang="en-US" b="1" u="sng" dirty="0"/>
              <a:t>calcium</a:t>
            </a:r>
            <a:r>
              <a:rPr lang="en-US" dirty="0"/>
              <a:t>, which is required for healthy muscular and nervous systems, is stored in bones.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</a:t>
            </a:r>
            <a:r>
              <a:rPr lang="en-US" b="1" u="sng" dirty="0"/>
              <a:t>skeleton</a:t>
            </a:r>
            <a:r>
              <a:rPr lang="en-US" dirty="0"/>
              <a:t> gives your body structure and support.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Your brain is protected by the </a:t>
            </a:r>
            <a:r>
              <a:rPr lang="en-US" b="1" u="sng" dirty="0"/>
              <a:t>skull</a:t>
            </a:r>
            <a:r>
              <a:rPr lang="en-US" dirty="0"/>
              <a:t>, which is one way bones protect organs.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The skeleton works with the </a:t>
            </a:r>
            <a:r>
              <a:rPr lang="en-US" b="1" u="sng" dirty="0"/>
              <a:t>muscular system </a:t>
            </a:r>
            <a:r>
              <a:rPr lang="en-US" dirty="0"/>
              <a:t>to help the body move.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Bones contain two types of </a:t>
            </a:r>
            <a:r>
              <a:rPr lang="en-US" b="1" u="sng" dirty="0"/>
              <a:t>tissue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The hard, outer part of the bone is called </a:t>
            </a:r>
            <a:r>
              <a:rPr lang="en-US" b="1" u="sng" dirty="0"/>
              <a:t>compact bone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b. The bone tissue that contains many holes is called </a:t>
            </a:r>
            <a:r>
              <a:rPr lang="en-US" b="1" u="sng" dirty="0"/>
              <a:t>spongy bone</a:t>
            </a:r>
            <a:r>
              <a:rPr lang="en-US" b="1" u="sng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c. Some bones also contain bone </a:t>
            </a:r>
            <a:r>
              <a:rPr lang="en-US" b="1" u="sng" dirty="0"/>
              <a:t>marrow</a:t>
            </a:r>
            <a:r>
              <a:rPr lang="en-US" dirty="0"/>
              <a:t>, which is a part of the lymphatic system and makes white blood cells.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Almost half of your body mass is muscle cells, which make up the </a:t>
            </a:r>
            <a:r>
              <a:rPr lang="en-US" b="1" u="sng" dirty="0"/>
              <a:t>muscular system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type of muscle tissue that works with the skeletal system to help you move is </a:t>
            </a:r>
            <a:r>
              <a:rPr lang="en-US" b="1" u="sng" dirty="0"/>
              <a:t>skeletal</a:t>
            </a:r>
            <a:r>
              <a:rPr lang="en-US" dirty="0"/>
              <a:t> muscle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b="1" u="sng" dirty="0"/>
              <a:t>Tendons</a:t>
            </a:r>
            <a:r>
              <a:rPr lang="en-US" dirty="0"/>
              <a:t> connect skeletal muscles to bone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Muscle in the heart is </a:t>
            </a:r>
            <a:r>
              <a:rPr lang="en-US" b="1" u="sng" dirty="0"/>
              <a:t>cardiac</a:t>
            </a:r>
            <a:r>
              <a:rPr lang="en-US" dirty="0"/>
              <a:t> muscle.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b="1" u="sng" dirty="0"/>
              <a:t>Smooth</a:t>
            </a:r>
            <a:r>
              <a:rPr lang="en-US" dirty="0"/>
              <a:t> muscle tissue is in organs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88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B. Control and Coordination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657" y="413658"/>
            <a:ext cx="9122229" cy="6422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The </a:t>
            </a:r>
            <a:r>
              <a:rPr lang="en-US" sz="2400" b="1" u="sng" dirty="0"/>
              <a:t>nervous system</a:t>
            </a:r>
            <a:r>
              <a:rPr lang="en-US" sz="2400" dirty="0"/>
              <a:t> detects, processes, and responds to information in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The basic unit of the nervous system is the </a:t>
            </a:r>
            <a:r>
              <a:rPr lang="en-US" sz="2400" b="1" u="sng" dirty="0"/>
              <a:t>nerve</a:t>
            </a:r>
            <a:r>
              <a:rPr lang="en-US" sz="2400" dirty="0"/>
              <a:t> cell, also called a(n) </a:t>
            </a:r>
            <a:r>
              <a:rPr lang="en-US" sz="2400" b="1" i="1" u="sng" dirty="0"/>
              <a:t>neuron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 The central nervous system contains the </a:t>
            </a:r>
            <a:r>
              <a:rPr lang="en-US" sz="2400" b="1" u="sng" dirty="0"/>
              <a:t>brain</a:t>
            </a:r>
            <a:r>
              <a:rPr lang="en-US" sz="2400" dirty="0"/>
              <a:t> and the </a:t>
            </a:r>
            <a:r>
              <a:rPr lang="en-US" sz="2400" b="1" u="sng" dirty="0"/>
              <a:t>spinal</a:t>
            </a:r>
            <a:r>
              <a:rPr lang="en-US" sz="2400" dirty="0"/>
              <a:t> cord.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. Nerves outside the brain and spinal cord make up the </a:t>
            </a:r>
            <a:r>
              <a:rPr lang="en-US" sz="2400" b="1" u="sng" dirty="0"/>
              <a:t>peripheral nervous system. 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. Information entering the body through </a:t>
            </a:r>
            <a:r>
              <a:rPr lang="en-US" sz="2400" b="1" u="sng" dirty="0"/>
              <a:t>neurons</a:t>
            </a:r>
            <a:r>
              <a:rPr lang="en-US" sz="2400" dirty="0"/>
              <a:t> is sent to the central nervous system.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</a:t>
            </a:r>
            <a:r>
              <a:rPr lang="en-US" sz="2400" dirty="0"/>
              <a:t>. After the central nervous system processes the information, it sends signals to the </a:t>
            </a:r>
            <a:r>
              <a:rPr lang="en-US" sz="2400" b="1" u="sng" dirty="0"/>
              <a:t>peripheral nervous system.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</a:t>
            </a:r>
            <a:r>
              <a:rPr lang="en-US" sz="2400" dirty="0"/>
              <a:t>. Functions, such as breathing and digestion, are automatic, or </a:t>
            </a:r>
            <a:r>
              <a:rPr lang="en-US" sz="2400" b="1" u="sng" dirty="0"/>
              <a:t>involuntary</a:t>
            </a:r>
            <a:r>
              <a:rPr lang="en-US" sz="2400" dirty="0"/>
              <a:t>, and do not require you to think about them to make them happen.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</a:t>
            </a:r>
            <a:r>
              <a:rPr lang="en-US" sz="2400" dirty="0"/>
              <a:t>. Many functions of the nervous system require you to think about them to make them happen and are called </a:t>
            </a:r>
            <a:r>
              <a:rPr lang="en-US" sz="2400" b="1" u="sng" dirty="0"/>
              <a:t>voluntary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29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B. Control and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h. Automatic movements in response to a signal are called </a:t>
            </a:r>
            <a:r>
              <a:rPr lang="en-US" b="1" u="sng" dirty="0"/>
              <a:t>reflexes</a:t>
            </a:r>
            <a:r>
              <a:rPr lang="en-US" dirty="0"/>
              <a:t>. Signals for these movements are processed by the </a:t>
            </a:r>
            <a:r>
              <a:rPr lang="en-US" b="1" u="sng" dirty="0"/>
              <a:t>spinal cord</a:t>
            </a:r>
            <a:r>
              <a:rPr lang="en-US" dirty="0"/>
              <a:t>, not the brain.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</a:t>
            </a:r>
            <a:r>
              <a:rPr lang="en-US" dirty="0"/>
              <a:t>. Humans detect their external environment by using five senses—vision, touch</a:t>
            </a:r>
            <a:r>
              <a:rPr lang="en-US" b="1" u="sng" dirty="0"/>
              <a:t>, hearing, taste, and smell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</a:t>
            </a:r>
            <a:r>
              <a:rPr lang="en-US" b="1" u="sng" dirty="0"/>
              <a:t>endocrine system </a:t>
            </a:r>
            <a:r>
              <a:rPr lang="en-US" dirty="0"/>
              <a:t>uses hormones to communicate with other organ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u="sng" dirty="0"/>
              <a:t>Hormones</a:t>
            </a:r>
            <a:r>
              <a:rPr lang="en-US" dirty="0"/>
              <a:t> are chemical signals sent from the organs of the endocrine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Hormones take longer to send a signal than </a:t>
            </a:r>
            <a:r>
              <a:rPr lang="en-US" b="1" u="sng" dirty="0"/>
              <a:t>nerves</a:t>
            </a:r>
            <a:r>
              <a:rPr lang="en-US" dirty="0"/>
              <a:t> do, but the effect lasts longer.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The endocrine system works with other body systems to maintain </a:t>
            </a:r>
            <a:r>
              <a:rPr lang="en-US" b="1" u="sng" dirty="0"/>
              <a:t>homeostasis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5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1114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3/26/19 Tuesday 3 min </vt:lpstr>
      <vt:lpstr>Warm Up Answer</vt:lpstr>
      <vt:lpstr>Today Agenda</vt:lpstr>
      <vt:lpstr>Lesson 1 Outline</vt:lpstr>
      <vt:lpstr>C. Respiration and Circulation- Lesson Outline 1</vt:lpstr>
      <vt:lpstr>C. Respiration and Circulation- Lesson Outline 1</vt:lpstr>
      <vt:lpstr>Lesson 2: Structure, Movement, and Control</vt:lpstr>
      <vt:lpstr>B. Control and Coordination</vt:lpstr>
      <vt:lpstr>B. Control and Coordination</vt:lpstr>
      <vt:lpstr>Video 5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3/26/19 Tuesday 3 min </dc:title>
  <dc:creator>Ahmet ilbay</dc:creator>
  <cp:lastModifiedBy>Ahmet ilbay</cp:lastModifiedBy>
  <cp:revision>9</cp:revision>
  <dcterms:created xsi:type="dcterms:W3CDTF">2006-08-16T00:00:00Z</dcterms:created>
  <dcterms:modified xsi:type="dcterms:W3CDTF">2019-03-26T16:50:10Z</dcterms:modified>
</cp:coreProperties>
</file>