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EUu-A2wfS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Warm Up 3 min 3/27/19 Wednesday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153400" cy="5562600"/>
          </a:xfrm>
        </p:spPr>
        <p:txBody>
          <a:bodyPr>
            <a:normAutofit/>
          </a:bodyPr>
          <a:lstStyle/>
          <a:p>
            <a:pPr marL="914400" indent="-914400">
              <a:buAutoNum type="arabicParenR"/>
            </a:pPr>
            <a:r>
              <a:rPr lang="en-US" sz="4800" dirty="0" smtClean="0"/>
              <a:t>Write two facts </a:t>
            </a:r>
            <a:r>
              <a:rPr lang="en-US" sz="4800" dirty="0" smtClean="0"/>
              <a:t>you learned during your </a:t>
            </a:r>
            <a:r>
              <a:rPr lang="en-US" sz="4800" dirty="0" smtClean="0"/>
              <a:t>human body system presentation. </a:t>
            </a:r>
          </a:p>
          <a:p>
            <a:pPr marL="914400" indent="-914400">
              <a:buAutoNum type="arabicParenR"/>
            </a:pPr>
            <a:r>
              <a:rPr lang="en-US" sz="4800" dirty="0" smtClean="0"/>
              <a:t>Write one thing you want to do differently for the next time. (presentation)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05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Content Practice 15 min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marL="0" indent="0">
              <a:buNone/>
            </a:pPr>
            <a:r>
              <a:rPr lang="en-US" dirty="0"/>
              <a:t>	Important Reminder</a:t>
            </a:r>
          </a:p>
          <a:p>
            <a:pPr marL="514350" indent="-514350">
              <a:buAutoNum type="arabicParenR"/>
            </a:pPr>
            <a:r>
              <a:rPr lang="en-US" dirty="0"/>
              <a:t>No weekly homework but study guide </a:t>
            </a:r>
          </a:p>
          <a:p>
            <a:pPr marL="514350" indent="-514350">
              <a:buAutoNum type="arabicParenR"/>
            </a:pPr>
            <a:r>
              <a:rPr lang="en-US" dirty="0"/>
              <a:t>Unit Test on Thursday</a:t>
            </a:r>
          </a:p>
          <a:p>
            <a:pPr marL="514350" indent="-514350">
              <a:buAutoNum type="arabicParenR"/>
            </a:pPr>
            <a:r>
              <a:rPr lang="en-US" dirty="0"/>
              <a:t>Last day of 3</a:t>
            </a:r>
            <a:r>
              <a:rPr lang="en-US" baseline="30000" dirty="0"/>
              <a:t>rd</a:t>
            </a:r>
            <a:r>
              <a:rPr lang="en-US" dirty="0"/>
              <a:t> Quarter is Thursday no school on Friday.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 Page 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04657" y="1300956"/>
            <a:ext cx="4158343" cy="3754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2)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93771" y="1828800"/>
            <a:ext cx="4550229" cy="5029200"/>
          </a:xfrm>
        </p:spPr>
        <p:txBody>
          <a:bodyPr>
            <a:noAutofit/>
          </a:bodyPr>
          <a:lstStyle/>
          <a:p>
            <a:r>
              <a:rPr lang="en-US" dirty="0"/>
              <a:t>First: Students’ </a:t>
            </a:r>
            <a:r>
              <a:rPr lang="en-US" dirty="0" smtClean="0"/>
              <a:t>drawings should </a:t>
            </a:r>
            <a:r>
              <a:rPr lang="en-US" dirty="0"/>
              <a:t>show two student-determined-and-labeled shapes—a lymphocyte (or labeled as a white blood cell) and a bacteria. </a:t>
            </a:r>
            <a:endParaRPr lang="en-US" dirty="0" smtClean="0"/>
          </a:p>
          <a:p>
            <a:r>
              <a:rPr lang="en-US" dirty="0" smtClean="0"/>
              <a:t>Next</a:t>
            </a:r>
            <a:r>
              <a:rPr lang="en-US" dirty="0"/>
              <a:t>: Students’ drawings should indicate the lymphocyte engulfing the bacteria. </a:t>
            </a:r>
            <a:endParaRPr lang="en-US" dirty="0" smtClean="0"/>
          </a:p>
          <a:p>
            <a:r>
              <a:rPr lang="en-US" dirty="0" smtClean="0"/>
              <a:t>Last</a:t>
            </a:r>
            <a:r>
              <a:rPr lang="en-US" dirty="0"/>
              <a:t>: Students’ drawings should show the bacteria completely engulfed by the lymphocyte.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343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0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B Page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dirty="0" smtClean="0"/>
              <a:t>to </a:t>
            </a:r>
            <a:r>
              <a:rPr lang="en-US" sz="2400" dirty="0"/>
              <a:t>break down food so nutrients can be absorbed by the body.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-the </a:t>
            </a:r>
            <a:r>
              <a:rPr lang="en-US" sz="2400" dirty="0"/>
              <a:t>salivary glands, tongue, esophagus, stomach, liver, pancreas, gallbladder, large intestine, small intestine, and rectum.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dirty="0" smtClean="0"/>
              <a:t>to </a:t>
            </a:r>
            <a:r>
              <a:rPr lang="en-US" sz="2400" dirty="0"/>
              <a:t>remove solid, liquid, and gas waste from the body.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-the </a:t>
            </a:r>
            <a:r>
              <a:rPr lang="en-US" sz="2400" dirty="0"/>
              <a:t>lungs, skin, kidneys, bladder, and rectum.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The respiratory system takes in oxygen and releases carbon dioxide.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The circulatory system transports nutrients, gases, wastes, and other substances through the body.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The lymphatic system removes excess fluid around the organs, produces white blood cells, and absorbs and transports fats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6. Immunity is the body’s protection from infection or toxins. </a:t>
            </a:r>
          </a:p>
        </p:txBody>
      </p:sp>
    </p:spTree>
    <p:extLst>
      <p:ext uri="{BB962C8B-B14F-4D97-AF65-F5344CB8AC3E}">
        <p14:creationId xmlns:p14="http://schemas.microsoft.com/office/powerpoint/2010/main" val="39451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A (page 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1–7</a:t>
            </a:r>
            <a:r>
              <a:rPr lang="en-US" dirty="0"/>
              <a:t>. (any order) bones, cardiac muscle, cartilage, ligaments, skeletal muscle, smooth muscle, </a:t>
            </a:r>
            <a:r>
              <a:rPr lang="en-US" dirty="0" smtClean="0"/>
              <a:t>tendons</a:t>
            </a:r>
          </a:p>
          <a:p>
            <a:r>
              <a:rPr lang="en-US" dirty="0"/>
              <a:t>8–14. (any order) brain, central nervous system, endocrine system, hormones, neurons, senses, spinal </a:t>
            </a:r>
            <a:r>
              <a:rPr lang="en-US" dirty="0" smtClean="0"/>
              <a:t>cord</a:t>
            </a:r>
          </a:p>
          <a:p>
            <a:r>
              <a:rPr lang="en-US" dirty="0"/>
              <a:t>15. Together, the nervous and endocrine systems receive and process information about the internal and external environments and control many body functions, including movement, communication, and growth.</a:t>
            </a:r>
          </a:p>
        </p:txBody>
      </p:sp>
    </p:spTree>
    <p:extLst>
      <p:ext uri="{BB962C8B-B14F-4D97-AF65-F5344CB8AC3E}">
        <p14:creationId xmlns:p14="http://schemas.microsoft.com/office/powerpoint/2010/main" val="360575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 Practice B (page 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Muscle and nervous systems would not work properly </a:t>
            </a:r>
            <a:r>
              <a:rPr lang="en-US" dirty="0" smtClean="0"/>
              <a:t>Bones </a:t>
            </a:r>
            <a:r>
              <a:rPr lang="en-US" dirty="0"/>
              <a:t>would also become much weaker.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There would be no structure to the body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heart would stop working, and blood would stop flowing in the body.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There would be a problem with the absorption of nutrients.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Organ systems would not work properly. Growth and development might not progress normally.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Voluntary and involuntary control would be affected.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Information could not be sent to or from the spinal cord.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The muscle connected to the bone by that tendon would not function properly. </a:t>
            </a:r>
          </a:p>
        </p:txBody>
      </p:sp>
    </p:spTree>
    <p:extLst>
      <p:ext uri="{BB962C8B-B14F-4D97-AF65-F5344CB8AC3E}">
        <p14:creationId xmlns:p14="http://schemas.microsoft.com/office/powerpoint/2010/main" val="20304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www.youtube.com/watch?v=gEUu-A2wfSE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Guide Part 2 ( 15 questions)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478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3 min 3/27/19 Wednesday</vt:lpstr>
      <vt:lpstr>Today Agenda </vt:lpstr>
      <vt:lpstr>Content Practice A Page 13</vt:lpstr>
      <vt:lpstr>Content Practice B Page 14</vt:lpstr>
      <vt:lpstr>Content Practice A (page 33)</vt:lpstr>
      <vt:lpstr>Content Practice B (page 34)</vt:lpstr>
      <vt:lpstr>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3/27/19 Wednesday</dc:title>
  <dc:creator>Ahmet ilbay</dc:creator>
  <cp:lastModifiedBy>Ahmet ilbay</cp:lastModifiedBy>
  <cp:revision>6</cp:revision>
  <dcterms:created xsi:type="dcterms:W3CDTF">2006-08-16T00:00:00Z</dcterms:created>
  <dcterms:modified xsi:type="dcterms:W3CDTF">2019-03-27T11:38:56Z</dcterms:modified>
</cp:coreProperties>
</file>