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Warm Up 3 min 3/28/19 Thursday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696200" cy="44958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Write the name of the 10 human body system we learned in 3</a:t>
            </a:r>
            <a:r>
              <a:rPr lang="en-US" baseline="30000" dirty="0" smtClean="0"/>
              <a:t>rd</a:t>
            </a:r>
            <a:r>
              <a:rPr lang="en-US" dirty="0" smtClean="0"/>
              <a:t> quarter.</a:t>
            </a:r>
          </a:p>
          <a:p>
            <a:r>
              <a:rPr lang="en-US" dirty="0" smtClean="0"/>
              <a:t>Answer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Muscular, Skeletal, Integumentary, Circulatory, Respiratory, Digestive, Excretory, Nervous, Endocrine and Immune. 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19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Warm Up 3 min</a:t>
            </a:r>
          </a:p>
          <a:p>
            <a:r>
              <a:rPr lang="en-US" dirty="0" smtClean="0"/>
              <a:t>2) Unit Test 40 min (30 multiple choice questions) </a:t>
            </a:r>
          </a:p>
          <a:p>
            <a:r>
              <a:rPr lang="en-US" dirty="0" smtClean="0"/>
              <a:t>3) Checking Final Grade in Science and General. (Field Trip A B honor 3</a:t>
            </a:r>
            <a:r>
              <a:rPr lang="en-US" baseline="30000" dirty="0" smtClean="0"/>
              <a:t>rd</a:t>
            </a:r>
            <a:r>
              <a:rPr lang="en-US" dirty="0" smtClean="0"/>
              <a:t> quarter. Celebration Station April 17</a:t>
            </a:r>
            <a:r>
              <a:rPr lang="en-US" baseline="30000" dirty="0" smtClean="0"/>
              <a:t>th</a:t>
            </a:r>
            <a:r>
              <a:rPr lang="en-US" dirty="0" smtClean="0"/>
              <a:t> ) </a:t>
            </a:r>
          </a:p>
          <a:p>
            <a:r>
              <a:rPr lang="en-US" dirty="0" smtClean="0"/>
              <a:t>Permission Slip will given April 1</a:t>
            </a:r>
            <a:r>
              <a:rPr lang="en-US" baseline="30000" dirty="0" smtClean="0"/>
              <a:t>st</a:t>
            </a:r>
            <a:r>
              <a:rPr lang="en-US" dirty="0" smtClean="0"/>
              <a:t> to who is eligible. (Due for money and slip the- April 5-20$)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97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Test- Human Body System 40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1) Go to </a:t>
            </a:r>
            <a:r>
              <a:rPr lang="en-US" dirty="0" smtClean="0">
                <a:hlinkClick r:id="rId2"/>
              </a:rPr>
              <a:t>www.socrative.com</a:t>
            </a:r>
            <a:endParaRPr lang="en-US" dirty="0" smtClean="0"/>
          </a:p>
          <a:p>
            <a:r>
              <a:rPr lang="en-US" dirty="0" smtClean="0"/>
              <a:t>2) Your room name- </a:t>
            </a:r>
            <a:r>
              <a:rPr lang="en-US" dirty="0" err="1" smtClean="0"/>
              <a:t>Blufordtmsa</a:t>
            </a:r>
            <a:r>
              <a:rPr lang="en-US" dirty="0" smtClean="0"/>
              <a:t>, </a:t>
            </a:r>
            <a:r>
              <a:rPr lang="en-US" dirty="0" err="1" smtClean="0"/>
              <a:t>Darwintmsa</a:t>
            </a:r>
            <a:r>
              <a:rPr lang="en-US" dirty="0" smtClean="0"/>
              <a:t>, </a:t>
            </a:r>
            <a:r>
              <a:rPr lang="en-US" dirty="0" err="1" smtClean="0"/>
              <a:t>Carvertmsa</a:t>
            </a:r>
            <a:r>
              <a:rPr lang="en-US" dirty="0" smtClean="0"/>
              <a:t>, </a:t>
            </a:r>
            <a:r>
              <a:rPr lang="en-US" dirty="0" err="1" smtClean="0"/>
              <a:t>Gurseytmsa</a:t>
            </a:r>
            <a:r>
              <a:rPr lang="en-US" dirty="0" smtClean="0"/>
              <a:t>, </a:t>
            </a:r>
            <a:r>
              <a:rPr lang="en-US" dirty="0" err="1" smtClean="0"/>
              <a:t>Mcnairtmsa</a:t>
            </a:r>
            <a:endParaRPr lang="en-US" dirty="0" smtClean="0"/>
          </a:p>
          <a:p>
            <a:r>
              <a:rPr lang="en-US" dirty="0" smtClean="0"/>
              <a:t>3) Your ID is same as your </a:t>
            </a:r>
            <a:r>
              <a:rPr lang="en-US" dirty="0" err="1" smtClean="0"/>
              <a:t>Plicker</a:t>
            </a:r>
            <a:r>
              <a:rPr lang="en-US" dirty="0" smtClean="0"/>
              <a:t> number</a:t>
            </a:r>
          </a:p>
          <a:p>
            <a:r>
              <a:rPr lang="en-US" dirty="0" smtClean="0"/>
              <a:t>4) Good luck * you are not allowed retake right away- Tutoring (2;41-3;30)</a:t>
            </a:r>
          </a:p>
          <a:p>
            <a:r>
              <a:rPr lang="en-US" dirty="0" smtClean="0"/>
              <a:t>5) After you finish your test quietly work on your other project , </a:t>
            </a:r>
            <a:r>
              <a:rPr lang="en-US" dirty="0" err="1" smtClean="0"/>
              <a:t>mobymax</a:t>
            </a:r>
            <a:r>
              <a:rPr lang="en-US" dirty="0" smtClean="0"/>
              <a:t> or </a:t>
            </a:r>
            <a:r>
              <a:rPr lang="en-US" dirty="0" err="1" smtClean="0"/>
              <a:t>brainpop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smtClean="0"/>
              <a:t>missing assignments.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80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Warm Up 3 min 3/28/19 Thursday</vt:lpstr>
      <vt:lpstr>Today Agenda</vt:lpstr>
      <vt:lpstr>Unit Test- Human Body System 40 min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3 min 3/28/19 Thursday</dc:title>
  <dc:creator>Ahmet ilbay</dc:creator>
  <cp:lastModifiedBy>Ahmet ilbay</cp:lastModifiedBy>
  <cp:revision>2</cp:revision>
  <dcterms:created xsi:type="dcterms:W3CDTF">2006-08-16T00:00:00Z</dcterms:created>
  <dcterms:modified xsi:type="dcterms:W3CDTF">2019-03-23T15:14:25Z</dcterms:modified>
</cp:coreProperties>
</file>