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quizlet.com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1470025"/>
          </a:xfrm>
        </p:spPr>
        <p:txBody>
          <a:bodyPr/>
          <a:lstStyle/>
          <a:p>
            <a:r>
              <a:rPr lang="en-US" dirty="0" smtClean="0"/>
              <a:t>3/4/19 Monday 4 min Warm Up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828800"/>
            <a:ext cx="7620000" cy="4267200"/>
          </a:xfrm>
        </p:spPr>
        <p:txBody>
          <a:bodyPr>
            <a:normAutofit/>
          </a:bodyPr>
          <a:lstStyle/>
          <a:p>
            <a:pPr marL="514350" indent="-514350">
              <a:buAutoNum type="arabicParenR"/>
            </a:pPr>
            <a:r>
              <a:rPr lang="en-US" dirty="0" smtClean="0"/>
              <a:t>What are the organs of excretory system ?</a:t>
            </a:r>
          </a:p>
          <a:p>
            <a:r>
              <a:rPr lang="en-US" dirty="0" smtClean="0"/>
              <a:t>Answer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The</a:t>
            </a:r>
            <a:r>
              <a:rPr lang="en-US" b="1" dirty="0">
                <a:solidFill>
                  <a:srgbClr val="FF0000"/>
                </a:solidFill>
              </a:rPr>
              <a:t> kidneys, large intestine, liver, skin, and </a:t>
            </a:r>
            <a:r>
              <a:rPr lang="en-US" b="1" dirty="0" smtClean="0">
                <a:solidFill>
                  <a:srgbClr val="FF0000"/>
                </a:solidFill>
              </a:rPr>
              <a:t>lungs, ureters</a:t>
            </a:r>
            <a:r>
              <a:rPr lang="en-US" b="1" dirty="0">
                <a:solidFill>
                  <a:srgbClr val="FF0000"/>
                </a:solidFill>
              </a:rPr>
              <a:t>, bladder, and urethra</a:t>
            </a:r>
            <a:r>
              <a:rPr lang="en-US" dirty="0"/>
              <a:t>.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8356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 Agenda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229600" cy="51054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1) Warm Up 4 min </a:t>
            </a:r>
          </a:p>
          <a:p>
            <a:r>
              <a:rPr lang="en-US" dirty="0" smtClean="0"/>
              <a:t>2) </a:t>
            </a:r>
            <a:r>
              <a:rPr lang="en-US" dirty="0" err="1" smtClean="0"/>
              <a:t>Quizlet</a:t>
            </a:r>
            <a:r>
              <a:rPr lang="en-US" dirty="0" smtClean="0"/>
              <a:t> Vocabulary practice 25 min</a:t>
            </a:r>
          </a:p>
          <a:p>
            <a:r>
              <a:rPr lang="en-US" dirty="0" smtClean="0"/>
              <a:t>3) </a:t>
            </a:r>
            <a:r>
              <a:rPr lang="en-US" dirty="0" err="1" smtClean="0"/>
              <a:t>Quizizz</a:t>
            </a:r>
            <a:r>
              <a:rPr lang="en-US" dirty="0" smtClean="0"/>
              <a:t> (Vocab Quiz) 15 min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  </a:t>
            </a:r>
            <a:r>
              <a:rPr lang="en-US" b="1" dirty="0" smtClean="0"/>
              <a:t>Important Reminder</a:t>
            </a:r>
          </a:p>
          <a:p>
            <a:pPr marL="0" indent="0">
              <a:buNone/>
            </a:pPr>
            <a:r>
              <a:rPr lang="en-US" dirty="0" smtClean="0"/>
              <a:t>1) Student Presentation Excretory System this Thursday ( Jaden, Lee, Maddox, </a:t>
            </a:r>
            <a:r>
              <a:rPr lang="en-US" dirty="0" err="1" smtClean="0"/>
              <a:t>Branden</a:t>
            </a:r>
            <a:r>
              <a:rPr lang="en-US" dirty="0" smtClean="0"/>
              <a:t>) </a:t>
            </a:r>
          </a:p>
          <a:p>
            <a:pPr marL="0" indent="0">
              <a:buNone/>
            </a:pPr>
            <a:r>
              <a:rPr lang="en-US" dirty="0" smtClean="0"/>
              <a:t>2) Weekly Homework Excretory System Due is Thursday </a:t>
            </a:r>
          </a:p>
          <a:p>
            <a:pPr marL="0" indent="0">
              <a:buNone/>
            </a:pPr>
            <a:r>
              <a:rPr lang="en-US" dirty="0" smtClean="0"/>
              <a:t>3) Digestive and Excretory System Quiz 3/7/19 Thursday</a:t>
            </a:r>
          </a:p>
        </p:txBody>
      </p:sp>
    </p:spTree>
    <p:extLst>
      <p:ext uri="{BB962C8B-B14F-4D97-AF65-F5344CB8AC3E}">
        <p14:creationId xmlns:p14="http://schemas.microsoft.com/office/powerpoint/2010/main" val="3507962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Quizlet</a:t>
            </a:r>
            <a:r>
              <a:rPr lang="en-US" dirty="0" smtClean="0"/>
              <a:t> Vocabulary and Learn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1) Go to </a:t>
            </a:r>
            <a:r>
              <a:rPr lang="en-US" dirty="0" smtClean="0">
                <a:hlinkClick r:id="rId2"/>
              </a:rPr>
              <a:t>www.quizlet.com</a:t>
            </a:r>
            <a:endParaRPr lang="en-US" dirty="0" smtClean="0"/>
          </a:p>
          <a:p>
            <a:r>
              <a:rPr lang="en-US" dirty="0" smtClean="0"/>
              <a:t>2) Click the search button and search</a:t>
            </a:r>
            <a:r>
              <a:rPr lang="en-US" b="1" dirty="0"/>
              <a:t> Excretory System-</a:t>
            </a:r>
            <a:r>
              <a:rPr lang="en-US" b="1" dirty="0" err="1"/>
              <a:t>tmsa</a:t>
            </a:r>
            <a:endParaRPr lang="en-US" b="1" dirty="0"/>
          </a:p>
          <a:p>
            <a:r>
              <a:rPr lang="en-US" b="1" dirty="0" smtClean="0"/>
              <a:t>3) You will practice flashcard and learn to master these vocabulary (you take notes from flashcard to fill out paper- strongly recommended) </a:t>
            </a:r>
            <a:endParaRPr lang="en-US" b="1" dirty="0"/>
          </a:p>
          <a:p>
            <a:r>
              <a:rPr lang="en-US" b="1" dirty="0" smtClean="0"/>
              <a:t>4) Right after you master all these vocabulary go to quizizz.com for the code (vocab quiz) </a:t>
            </a:r>
          </a:p>
          <a:p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597265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Quizizz</a:t>
            </a:r>
            <a:r>
              <a:rPr lang="en-US" dirty="0" smtClean="0"/>
              <a:t> (Vocab Quiz)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1) You will take vocab quiz related excretory system.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8311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157</Words>
  <Application>Microsoft Office PowerPoint</Application>
  <PresentationFormat>On-screen Show (4:3)</PresentationFormat>
  <Paragraphs>19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3/4/19 Monday 4 min Warm Up </vt:lpstr>
      <vt:lpstr>Today Agenda </vt:lpstr>
      <vt:lpstr>Quizlet Vocabulary and Learn </vt:lpstr>
      <vt:lpstr>Quizizz (Vocab Quiz)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3/4/19 Monday 4 min Warm Up </dc:title>
  <dc:creator>Ahmet ilbay</dc:creator>
  <cp:lastModifiedBy>Ahmet ilbay</cp:lastModifiedBy>
  <cp:revision>4</cp:revision>
  <dcterms:created xsi:type="dcterms:W3CDTF">2006-08-16T00:00:00Z</dcterms:created>
  <dcterms:modified xsi:type="dcterms:W3CDTF">2019-03-04T14:03:51Z</dcterms:modified>
</cp:coreProperties>
</file>