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Excretory%20System%20Notes%20teacher%20note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health/bodysystems/urinarysyste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3/5/19 </a:t>
            </a:r>
            <a:r>
              <a:rPr lang="en-US" smtClean="0"/>
              <a:t>Tuesday Warm Up 4 min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7924800" cy="4648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What is the main function of excretory system? </a:t>
            </a:r>
          </a:p>
          <a:p>
            <a:r>
              <a:rPr lang="en-US" dirty="0" smtClean="0"/>
              <a:t>Answer: </a:t>
            </a:r>
          </a:p>
          <a:p>
            <a:pPr marL="514350" indent="-514350" algn="l">
              <a:buAutoNum type="arabicParenR"/>
            </a:pPr>
            <a:r>
              <a:rPr lang="en-US" b="1" dirty="0" smtClean="0"/>
              <a:t>Get </a:t>
            </a:r>
            <a:r>
              <a:rPr lang="en-US" b="1" dirty="0"/>
              <a:t>rid of </a:t>
            </a:r>
            <a:r>
              <a:rPr lang="en-US" b="1" dirty="0" smtClean="0"/>
              <a:t>wastes</a:t>
            </a:r>
          </a:p>
          <a:p>
            <a:pPr marL="514350" indent="-514350" algn="l">
              <a:buAutoNum type="arabicParenR"/>
            </a:pPr>
            <a:r>
              <a:rPr lang="en-US" b="1" dirty="0" smtClean="0"/>
              <a:t>Eliminate </a:t>
            </a:r>
            <a:r>
              <a:rPr lang="en-US" b="1" dirty="0"/>
              <a:t>useless byproducts excreted </a:t>
            </a:r>
            <a:r>
              <a:rPr lang="en-US" b="1" dirty="0" smtClean="0"/>
              <a:t>from cells</a:t>
            </a:r>
          </a:p>
          <a:p>
            <a:pPr marL="514350" indent="-514350" algn="l">
              <a:buAutoNum type="arabicParenR"/>
            </a:pPr>
            <a:r>
              <a:rPr lang="en-US" b="1" dirty="0"/>
              <a:t>E</a:t>
            </a:r>
            <a:r>
              <a:rPr lang="en-US" b="1" dirty="0" smtClean="0"/>
              <a:t>radicate </a:t>
            </a:r>
            <a:r>
              <a:rPr lang="en-US" b="1" dirty="0"/>
              <a:t>harmful chemical </a:t>
            </a:r>
            <a:r>
              <a:rPr lang="en-US" b="1" dirty="0" smtClean="0"/>
              <a:t>buildups</a:t>
            </a:r>
          </a:p>
          <a:p>
            <a:pPr marL="514350" indent="-514350" algn="l">
              <a:buAutoNum type="arabicParenR"/>
            </a:pPr>
            <a:r>
              <a:rPr lang="en-US" b="1" dirty="0" smtClean="0"/>
              <a:t>Maintain </a:t>
            </a:r>
            <a:r>
              <a:rPr lang="en-US" b="1" dirty="0"/>
              <a:t>a steady, balanced chemical concentration in the body.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40177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Lesson Notes 15 min </a:t>
            </a:r>
          </a:p>
          <a:p>
            <a:r>
              <a:rPr lang="en-US" dirty="0" smtClean="0"/>
              <a:t>3) Video 5 min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20 min </a:t>
            </a:r>
          </a:p>
          <a:p>
            <a:pPr marL="0" indent="0" algn="ctr">
              <a:buNone/>
            </a:pPr>
            <a:r>
              <a:rPr lang="en-US" dirty="0" smtClean="0"/>
              <a:t>Important Reminder</a:t>
            </a:r>
          </a:p>
          <a:p>
            <a:pPr marL="0" indent="0">
              <a:buNone/>
            </a:pPr>
            <a:r>
              <a:rPr lang="en-US" sz="2800" dirty="0"/>
              <a:t>1) Student Presentation Excretory System this Thursday ( Jaden, Lee, Maddox, </a:t>
            </a:r>
            <a:r>
              <a:rPr lang="en-US" sz="2800" dirty="0" err="1"/>
              <a:t>Branden</a:t>
            </a:r>
            <a:r>
              <a:rPr lang="en-US" sz="2800" dirty="0"/>
              <a:t>) </a:t>
            </a:r>
          </a:p>
          <a:p>
            <a:pPr marL="0" indent="0">
              <a:buNone/>
            </a:pPr>
            <a:r>
              <a:rPr lang="en-US" dirty="0"/>
              <a:t>2) Weekly Homework Excretory System Due is Thursday </a:t>
            </a:r>
          </a:p>
          <a:p>
            <a:pPr marL="0" indent="0">
              <a:buNone/>
            </a:pPr>
            <a:r>
              <a:rPr lang="en-US" dirty="0"/>
              <a:t>3) Digestive and Excretory System Quiz 3/7/19 Thursday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25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Excretory System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9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https://www.brainpop.com/health/bodysystems/urinarysystem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5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110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3/5/19 Tuesday Warm Up 4 min </vt:lpstr>
      <vt:lpstr>Today Agenda</vt:lpstr>
      <vt:lpstr>Excretory System Notes</vt:lpstr>
      <vt:lpstr>Video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3/5/19 Tuesday Warm Up 4 min </dc:title>
  <dc:creator>Ahmet ilbay</dc:creator>
  <cp:lastModifiedBy>Ahmet ilbay</cp:lastModifiedBy>
  <cp:revision>6</cp:revision>
  <dcterms:created xsi:type="dcterms:W3CDTF">2006-08-16T00:00:00Z</dcterms:created>
  <dcterms:modified xsi:type="dcterms:W3CDTF">2019-03-04T20:44:12Z</dcterms:modified>
</cp:coreProperties>
</file>