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_7Q1xQ-NW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Warm Up 3/6/19 Wednesday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76400"/>
            <a:ext cx="7696200" cy="4495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b="1" dirty="0" smtClean="0">
                <a:solidFill>
                  <a:schemeClr val="tx1"/>
                </a:solidFill>
              </a:rPr>
              <a:t>What are the interaction of excretory system with other systems?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Answer: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The excretory system is a close partner with both the circulatory and endocrine system.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 Blood that circulates through the body passes through one of the two kidneys. 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58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Guided Practice 15 min </a:t>
            </a:r>
          </a:p>
          <a:p>
            <a:r>
              <a:rPr lang="en-US" dirty="0" smtClean="0"/>
              <a:t>3) Video 5 min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20 min </a:t>
            </a:r>
          </a:p>
          <a:p>
            <a:pPr marL="0" indent="0">
              <a:buNone/>
            </a:pPr>
            <a:r>
              <a:rPr lang="en-US" dirty="0" smtClean="0"/>
              <a:t>			Important Reminder</a:t>
            </a:r>
          </a:p>
          <a:p>
            <a:pPr marL="0" indent="0">
              <a:buNone/>
            </a:pPr>
            <a:r>
              <a:rPr lang="en-US" sz="2800" dirty="0"/>
              <a:t>1) Student Presentation Excretory System this Thursday ( Jaden, Lee, Maddox, </a:t>
            </a:r>
            <a:r>
              <a:rPr lang="en-US" sz="2800" dirty="0" err="1"/>
              <a:t>Branden</a:t>
            </a:r>
            <a:r>
              <a:rPr lang="en-US" sz="2800" dirty="0"/>
              <a:t>) </a:t>
            </a:r>
          </a:p>
          <a:p>
            <a:pPr marL="0" indent="0">
              <a:buNone/>
            </a:pPr>
            <a:r>
              <a:rPr lang="en-US" dirty="0"/>
              <a:t>2) Weekly Homework Excretory System Due is Thursday </a:t>
            </a:r>
          </a:p>
          <a:p>
            <a:pPr marL="0" indent="0">
              <a:buNone/>
            </a:pPr>
            <a:r>
              <a:rPr lang="en-US" dirty="0"/>
              <a:t>3) Digestive and Excretory System Quiz 3/7/19 Thursday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53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Guided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686800" cy="5943600"/>
          </a:xfrm>
        </p:spPr>
        <p:txBody>
          <a:bodyPr numCol="2"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dirty="0" smtClean="0"/>
              <a:t>1) living</a:t>
            </a:r>
          </a:p>
          <a:p>
            <a:pPr marL="0" indent="0">
              <a:buNone/>
            </a:pPr>
            <a:r>
              <a:rPr lang="en-US" sz="12800" dirty="0" smtClean="0"/>
              <a:t>2) live</a:t>
            </a:r>
          </a:p>
          <a:p>
            <a:pPr marL="0" indent="0">
              <a:buNone/>
            </a:pPr>
            <a:r>
              <a:rPr lang="en-US" sz="12800" dirty="0" smtClean="0"/>
              <a:t>3) into</a:t>
            </a:r>
          </a:p>
          <a:p>
            <a:pPr marL="0" indent="0">
              <a:buNone/>
            </a:pPr>
            <a:r>
              <a:rPr lang="en-US" sz="12800" dirty="0" smtClean="0"/>
              <a:t>4) every</a:t>
            </a:r>
          </a:p>
          <a:p>
            <a:pPr marL="0" indent="0">
              <a:buNone/>
            </a:pPr>
            <a:r>
              <a:rPr lang="en-US" sz="12800" dirty="0" smtClean="0"/>
              <a:t>5) also</a:t>
            </a:r>
          </a:p>
          <a:p>
            <a:pPr marL="0" indent="0">
              <a:buNone/>
            </a:pPr>
            <a:r>
              <a:rPr lang="en-US" sz="12800" dirty="0" smtClean="0"/>
              <a:t>6) cannot</a:t>
            </a:r>
          </a:p>
          <a:p>
            <a:pPr marL="0" indent="0">
              <a:buNone/>
            </a:pPr>
            <a:r>
              <a:rPr lang="en-US" sz="12800" dirty="0" smtClean="0"/>
              <a:t>7) this</a:t>
            </a:r>
          </a:p>
          <a:p>
            <a:pPr marL="0" indent="0">
              <a:buNone/>
            </a:pPr>
            <a:r>
              <a:rPr lang="en-US" sz="12800" dirty="0" smtClean="0"/>
              <a:t>8) process</a:t>
            </a:r>
          </a:p>
          <a:p>
            <a:pPr marL="0" indent="0">
              <a:buNone/>
            </a:pPr>
            <a:r>
              <a:rPr lang="en-US" sz="12800" dirty="0" smtClean="0"/>
              <a:t>9)harmful</a:t>
            </a:r>
          </a:p>
          <a:p>
            <a:pPr marL="0" indent="0">
              <a:buNone/>
            </a:pPr>
            <a:r>
              <a:rPr lang="en-US" sz="12800" dirty="0" smtClean="0"/>
              <a:t>10) removing</a:t>
            </a:r>
          </a:p>
          <a:p>
            <a:pPr marL="0" indent="0">
              <a:buNone/>
            </a:pPr>
            <a:r>
              <a:rPr lang="en-US" sz="12800" dirty="0" smtClean="0"/>
              <a:t>11) removes</a:t>
            </a:r>
          </a:p>
          <a:p>
            <a:pPr marL="0" indent="0">
              <a:buNone/>
            </a:pPr>
            <a:r>
              <a:rPr lang="en-US" sz="12800" dirty="0" smtClean="0"/>
              <a:t>12) dioxide</a:t>
            </a:r>
          </a:p>
          <a:p>
            <a:pPr marL="0" indent="0">
              <a:buNone/>
            </a:pPr>
            <a:r>
              <a:rPr lang="en-US" sz="12800" dirty="0" smtClean="0"/>
              <a:t>13) place</a:t>
            </a:r>
          </a:p>
          <a:p>
            <a:pPr marL="0" indent="0">
              <a:buNone/>
            </a:pPr>
            <a:r>
              <a:rPr lang="en-US" sz="12800" dirty="0" smtClean="0"/>
              <a:t>14) filters</a:t>
            </a:r>
          </a:p>
          <a:p>
            <a:pPr marL="0" indent="0">
              <a:buNone/>
            </a:pPr>
            <a:r>
              <a:rPr lang="en-US" sz="12800" dirty="0" smtClean="0"/>
              <a:t>15) waste </a:t>
            </a:r>
          </a:p>
          <a:p>
            <a:pPr marL="0" indent="0">
              <a:buNone/>
            </a:pPr>
            <a:r>
              <a:rPr lang="en-US" sz="12800" dirty="0" smtClean="0"/>
              <a:t>16) Their</a:t>
            </a:r>
          </a:p>
          <a:p>
            <a:pPr marL="0" indent="0">
              <a:buNone/>
            </a:pPr>
            <a:r>
              <a:rPr lang="en-US" sz="12800" dirty="0" smtClean="0"/>
              <a:t>17) remove</a:t>
            </a:r>
          </a:p>
          <a:p>
            <a:pPr marL="0" indent="0">
              <a:buNone/>
            </a:pPr>
            <a:r>
              <a:rPr lang="en-US" sz="12800" dirty="0" smtClean="0"/>
              <a:t>18) removed</a:t>
            </a:r>
          </a:p>
          <a:p>
            <a:pPr marL="0" indent="0">
              <a:buNone/>
            </a:pPr>
            <a:r>
              <a:rPr lang="en-US" sz="12800" dirty="0" smtClean="0"/>
              <a:t>19) final</a:t>
            </a:r>
          </a:p>
          <a:p>
            <a:pPr marL="0" indent="0">
              <a:buNone/>
            </a:pPr>
            <a:r>
              <a:rPr lang="en-US" sz="12800" dirty="0" smtClean="0"/>
              <a:t>20)through </a:t>
            </a:r>
          </a:p>
          <a:p>
            <a:pPr marL="0" indent="0">
              <a:buNone/>
            </a:pPr>
            <a:r>
              <a:rPr lang="en-US" sz="9600" dirty="0" smtClean="0"/>
              <a:t>Multiple Choice </a:t>
            </a:r>
          </a:p>
          <a:p>
            <a:pPr marL="0" indent="0">
              <a:buNone/>
            </a:pPr>
            <a:r>
              <a:rPr lang="en-US" sz="9600" dirty="0" smtClean="0"/>
              <a:t>1) d 2) Urea and CO2, 3</a:t>
            </a:r>
            <a:r>
              <a:rPr lang="en-US" sz="9600" smtClean="0"/>
              <a:t>) A 4</a:t>
            </a:r>
            <a:r>
              <a:rPr lang="en-US" sz="9600" dirty="0" smtClean="0"/>
              <a:t>) B</a:t>
            </a:r>
            <a:endParaRPr lang="en-US" sz="9600" dirty="0"/>
          </a:p>
          <a:p>
            <a:pPr marL="0" indent="0">
              <a:buNone/>
            </a:pPr>
            <a:endParaRPr lang="en-US" sz="9600" dirty="0" smtClean="0"/>
          </a:p>
          <a:p>
            <a:pPr marL="0" indent="0">
              <a:buNone/>
            </a:pPr>
            <a:endParaRPr lang="en-US" sz="9600" dirty="0" smtClean="0"/>
          </a:p>
          <a:p>
            <a:pPr marL="0" indent="0">
              <a:buNone/>
            </a:pPr>
            <a:endParaRPr lang="en-US" sz="9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8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www.youtube.com/watch?v=2_7Q1xQ-NWU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89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r>
              <a:rPr lang="en-US" dirty="0" smtClean="0"/>
              <a:t>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41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138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3/6/19 Wednesday </vt:lpstr>
      <vt:lpstr>Today Agenda</vt:lpstr>
      <vt:lpstr>Guided Practice </vt:lpstr>
      <vt:lpstr>Video</vt:lpstr>
      <vt:lpstr>Plicker 20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3/6/19 Wednesday </dc:title>
  <dc:creator>Ahmet ilbay</dc:creator>
  <cp:lastModifiedBy>Ahmet ilbay</cp:lastModifiedBy>
  <cp:revision>11</cp:revision>
  <dcterms:created xsi:type="dcterms:W3CDTF">2006-08-16T00:00:00Z</dcterms:created>
  <dcterms:modified xsi:type="dcterms:W3CDTF">2019-03-06T15:17:05Z</dcterms:modified>
</cp:coreProperties>
</file>