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rative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4 min 3/7/19 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What are the disorders of excretory system? </a:t>
            </a:r>
          </a:p>
          <a:p>
            <a:pPr marL="0" indent="0" algn="ctr">
              <a:buNone/>
            </a:pPr>
            <a:r>
              <a:rPr lang="en-US" dirty="0" smtClean="0"/>
              <a:t>Answer</a:t>
            </a:r>
          </a:p>
          <a:p>
            <a:r>
              <a:rPr lang="en-US" b="1" dirty="0"/>
              <a:t>Disorders of the urinary system include kidney stones</a:t>
            </a:r>
            <a:r>
              <a:rPr lang="en-US" b="1" dirty="0" smtClean="0"/>
              <a:t>, kidney </a:t>
            </a:r>
            <a:r>
              <a:rPr lang="en-US" b="1" dirty="0"/>
              <a:t>failure, and urinary tract infections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6060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Warm Up 4 min</a:t>
            </a:r>
          </a:p>
          <a:p>
            <a:r>
              <a:rPr lang="en-US" dirty="0" smtClean="0"/>
              <a:t>2) Student Presentation and </a:t>
            </a:r>
            <a:r>
              <a:rPr lang="en-US" dirty="0" err="1" smtClean="0"/>
              <a:t>Kahoot</a:t>
            </a:r>
            <a:r>
              <a:rPr lang="en-US" dirty="0" smtClean="0"/>
              <a:t> 20 min</a:t>
            </a:r>
          </a:p>
          <a:p>
            <a:r>
              <a:rPr lang="en-US" dirty="0" smtClean="0"/>
              <a:t>3) </a:t>
            </a:r>
            <a:r>
              <a:rPr lang="en-US" dirty="0" smtClean="0"/>
              <a:t>Quiz 20 </a:t>
            </a:r>
            <a:r>
              <a:rPr lang="en-US" dirty="0" smtClean="0"/>
              <a:t>min </a:t>
            </a:r>
          </a:p>
          <a:p>
            <a:pPr marL="0" indent="0" algn="ctr">
              <a:buNone/>
            </a:pPr>
            <a:r>
              <a:rPr lang="en-US" dirty="0"/>
              <a:t>Important Reminder</a:t>
            </a:r>
          </a:p>
          <a:p>
            <a:pPr marL="514350" indent="-514350" algn="ctr">
              <a:buAutoNum type="arabicParenR"/>
            </a:pPr>
            <a:r>
              <a:rPr lang="en-US" dirty="0"/>
              <a:t>Weekly Homework </a:t>
            </a:r>
            <a:r>
              <a:rPr lang="en-US" dirty="0" smtClean="0"/>
              <a:t>Excretory </a:t>
            </a:r>
            <a:r>
              <a:rPr lang="en-US" dirty="0"/>
              <a:t>System </a:t>
            </a:r>
            <a:r>
              <a:rPr lang="en-US" dirty="0" smtClean="0"/>
              <a:t>due </a:t>
            </a:r>
            <a:r>
              <a:rPr lang="en-US" dirty="0"/>
              <a:t>is </a:t>
            </a:r>
            <a:r>
              <a:rPr lang="en-US" dirty="0" smtClean="0"/>
              <a:t>Thursday</a:t>
            </a:r>
            <a:endParaRPr lang="en-US" dirty="0"/>
          </a:p>
          <a:p>
            <a:pPr marL="514350" indent="-514350" algn="ctr">
              <a:buAutoNum type="arabicParenR"/>
            </a:pPr>
            <a:r>
              <a:rPr lang="en-US" dirty="0"/>
              <a:t>Student Group </a:t>
            </a:r>
            <a:r>
              <a:rPr lang="en-US" dirty="0" smtClean="0"/>
              <a:t>Presentation Excretory System (Jaden Y, Maddox, Brendan, Lee)</a:t>
            </a:r>
          </a:p>
          <a:p>
            <a:pPr marL="514350" indent="-514350" algn="ctr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10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 Presentation and </a:t>
            </a:r>
            <a:r>
              <a:rPr lang="en-US" dirty="0" err="1" smtClean="0"/>
              <a:t>Kahoot</a:t>
            </a:r>
            <a:r>
              <a:rPr lang="en-US" dirty="0" smtClean="0"/>
              <a:t> and Quiz 30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After we listen their presentation and play their </a:t>
            </a:r>
            <a:r>
              <a:rPr lang="en-US" dirty="0" err="1" smtClean="0"/>
              <a:t>kahoot</a:t>
            </a:r>
            <a:r>
              <a:rPr lang="en-US" dirty="0" smtClean="0"/>
              <a:t> (game which will be graded put your real name</a:t>
            </a:r>
            <a:r>
              <a:rPr lang="en-US" dirty="0" smtClean="0"/>
              <a:t>)</a:t>
            </a:r>
          </a:p>
          <a:p>
            <a:r>
              <a:rPr lang="en-US" dirty="0" smtClean="0"/>
              <a:t>After you finish you are going to </a:t>
            </a:r>
            <a:r>
              <a:rPr lang="en-US" dirty="0" smtClean="0">
                <a:hlinkClick r:id="rId2"/>
              </a:rPr>
              <a:t>www.socrative.com</a:t>
            </a:r>
            <a:r>
              <a:rPr lang="en-US" dirty="0" smtClean="0"/>
              <a:t> for your quiz (Digestive&amp; Excretory) 10 questions</a:t>
            </a:r>
          </a:p>
          <a:p>
            <a:r>
              <a:rPr lang="en-US" dirty="0" smtClean="0"/>
              <a:t>Your Room Name; </a:t>
            </a:r>
            <a:r>
              <a:rPr lang="en-US" dirty="0" err="1" smtClean="0"/>
              <a:t>Blufordtmsa</a:t>
            </a:r>
            <a:r>
              <a:rPr lang="en-US" dirty="0" smtClean="0"/>
              <a:t>, </a:t>
            </a:r>
            <a:r>
              <a:rPr lang="en-US" dirty="0" err="1" smtClean="0"/>
              <a:t>Darwintmsa</a:t>
            </a:r>
            <a:r>
              <a:rPr lang="en-US" dirty="0" smtClean="0"/>
              <a:t>, </a:t>
            </a:r>
            <a:r>
              <a:rPr lang="en-US" dirty="0" err="1" smtClean="0"/>
              <a:t>Gurseytmsa</a:t>
            </a:r>
            <a:r>
              <a:rPr lang="en-US" dirty="0" smtClean="0"/>
              <a:t>, </a:t>
            </a:r>
            <a:r>
              <a:rPr lang="en-US" dirty="0" err="1" smtClean="0"/>
              <a:t>Carvertmsa</a:t>
            </a:r>
            <a:r>
              <a:rPr lang="en-US" dirty="0" smtClean="0"/>
              <a:t>, </a:t>
            </a:r>
            <a:r>
              <a:rPr lang="en-US" dirty="0" err="1" smtClean="0"/>
              <a:t>McNairtmsa</a:t>
            </a:r>
            <a:endParaRPr lang="en-US" dirty="0" smtClean="0"/>
          </a:p>
          <a:p>
            <a:r>
              <a:rPr lang="en-US" dirty="0" smtClean="0"/>
              <a:t>Your ID same as your </a:t>
            </a:r>
            <a:r>
              <a:rPr lang="en-US" dirty="0" err="1" smtClean="0"/>
              <a:t>plicker</a:t>
            </a:r>
            <a:r>
              <a:rPr lang="en-US" dirty="0" smtClean="0"/>
              <a:t> number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78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557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Project Time 10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2971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1) In your Group Project there are minimum 8 slide show</a:t>
            </a:r>
          </a:p>
          <a:p>
            <a:pPr marL="0" indent="0">
              <a:buNone/>
            </a:pPr>
            <a:r>
              <a:rPr lang="en-US" dirty="0" smtClean="0"/>
              <a:t>2) One for the tittle and group member name, one slide for the diagram and one slide for a video under 5 min </a:t>
            </a:r>
          </a:p>
          <a:p>
            <a:pPr marL="0" indent="0">
              <a:buNone/>
            </a:pPr>
            <a:r>
              <a:rPr lang="en-US" dirty="0" smtClean="0"/>
              <a:t>3) Rest of the five slides will about the questions answer. </a:t>
            </a:r>
          </a:p>
          <a:p>
            <a:pPr marL="0" indent="0">
              <a:buNone/>
            </a:pPr>
            <a:r>
              <a:rPr lang="en-US" dirty="0" smtClean="0"/>
              <a:t>4) You will come together now and work on the </a:t>
            </a:r>
            <a:r>
              <a:rPr lang="en-US" dirty="0" err="1" smtClean="0"/>
              <a:t>google</a:t>
            </a:r>
            <a:r>
              <a:rPr lang="en-US" dirty="0" smtClean="0"/>
              <a:t> slide (You can work at the same time if you share the document ) </a:t>
            </a:r>
          </a:p>
          <a:p>
            <a:pPr marL="0" indent="0">
              <a:buNone/>
            </a:pPr>
            <a:r>
              <a:rPr lang="en-US" dirty="0" smtClean="0"/>
              <a:t>5) Remember your due dates for the presentation. </a:t>
            </a:r>
          </a:p>
          <a:p>
            <a:pPr marL="0" indent="0">
              <a:buNone/>
            </a:pPr>
            <a:r>
              <a:rPr lang="en-US" dirty="0" smtClean="0"/>
              <a:t>6) Add </a:t>
            </a:r>
            <a:r>
              <a:rPr lang="en-US" dirty="0" err="1" smtClean="0"/>
              <a:t>Kahoot</a:t>
            </a:r>
            <a:r>
              <a:rPr lang="en-US" dirty="0" smtClean="0"/>
              <a:t> or </a:t>
            </a:r>
            <a:r>
              <a:rPr lang="en-US" dirty="0" err="1" smtClean="0"/>
              <a:t>Quizizz</a:t>
            </a:r>
            <a:r>
              <a:rPr lang="en-US" dirty="0" smtClean="0"/>
              <a:t> as last slide of your presentation (it will graded) `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81400"/>
            <a:ext cx="8555397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272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244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Warm up 4 min 3/7/19 Thursday</vt:lpstr>
      <vt:lpstr>Today Agenda</vt:lpstr>
      <vt:lpstr>Group Presentation and Kahoot and Quiz 30 min </vt:lpstr>
      <vt:lpstr>Group Project Time 10 min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 min 3/7/19 Thursday</dc:title>
  <dc:creator>Ahmet ilbay</dc:creator>
  <cp:lastModifiedBy>Ahmet ilbay</cp:lastModifiedBy>
  <cp:revision>2</cp:revision>
  <dcterms:created xsi:type="dcterms:W3CDTF">2006-08-16T00:00:00Z</dcterms:created>
  <dcterms:modified xsi:type="dcterms:W3CDTF">2019-03-06T13:59:45Z</dcterms:modified>
</cp:coreProperties>
</file>