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bymax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f0c8c84b-7ee9-453c-a046-6ea9d4dd6b3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3/8/19 Friday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924800" cy="42672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is the importance of excretory system? </a:t>
            </a:r>
          </a:p>
          <a:p>
            <a:r>
              <a:rPr lang="en-US" dirty="0" smtClean="0"/>
              <a:t>Answer</a:t>
            </a:r>
          </a:p>
          <a:p>
            <a:r>
              <a:rPr lang="en-US" b="1" dirty="0"/>
              <a:t>The excretory system is very important to </a:t>
            </a:r>
            <a:r>
              <a:rPr lang="en-US" b="1" dirty="0" smtClean="0"/>
              <a:t>because it excrete all liquid waste and extra water.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119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Moby Max 30 min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Kahoot</a:t>
            </a:r>
            <a:r>
              <a:rPr lang="en-US" dirty="0" smtClean="0"/>
              <a:t> 10 min (Fun 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62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Mobymax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You are going to </a:t>
            </a:r>
            <a:r>
              <a:rPr lang="en-US" dirty="0" smtClean="0">
                <a:hlinkClick r:id="rId2"/>
              </a:rPr>
              <a:t>www.mobymax.com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smtClean="0"/>
              <a:t>) Code is </a:t>
            </a:r>
            <a:endParaRPr lang="en-US" dirty="0" smtClean="0"/>
          </a:p>
          <a:p>
            <a:r>
              <a:rPr lang="en-US" dirty="0" smtClean="0"/>
              <a:t>3) Student Login </a:t>
            </a:r>
            <a:r>
              <a:rPr lang="en-US" dirty="0" err="1" smtClean="0"/>
              <a:t>yournametmsa</a:t>
            </a:r>
            <a:r>
              <a:rPr lang="en-US" dirty="0" smtClean="0"/>
              <a:t> (your number) gurseytmsa1, mcnairtmsa1, darwintmsa1</a:t>
            </a:r>
          </a:p>
          <a:p>
            <a:r>
              <a:rPr lang="en-US" dirty="0" smtClean="0"/>
              <a:t>4) You have an assignment (Digestive and excretory system) </a:t>
            </a:r>
          </a:p>
        </p:txBody>
      </p:sp>
    </p:spTree>
    <p:extLst>
      <p:ext uri="{BB962C8B-B14F-4D97-AF65-F5344CB8AC3E}">
        <p14:creationId xmlns:p14="http://schemas.microsoft.com/office/powerpoint/2010/main" val="157813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</a:t>
            </a:r>
            <a:r>
              <a:rPr lang="en-US" dirty="0" smtClean="0">
                <a:hlinkClick r:id="rId2"/>
              </a:rPr>
              <a:t>quizId=f0c8c84b-7ee9-453c-a046-6ea9d4dd6b32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30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94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3/8/19 Friday</vt:lpstr>
      <vt:lpstr>Today Agenda</vt:lpstr>
      <vt:lpstr>Mobymax</vt:lpstr>
      <vt:lpstr>Kahoot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3/8/19 Friday</dc:title>
  <dc:creator>Ahmet ilbay</dc:creator>
  <cp:lastModifiedBy>Ahmet ilbay</cp:lastModifiedBy>
  <cp:revision>3</cp:revision>
  <dcterms:created xsi:type="dcterms:W3CDTF">2006-08-16T00:00:00Z</dcterms:created>
  <dcterms:modified xsi:type="dcterms:W3CDTF">2019-03-08T13:29:59Z</dcterms:modified>
</cp:coreProperties>
</file>