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build-a-balloon-powered-car/" TargetMode="External"/><Relationship Id="rId2" Type="http://schemas.openxmlformats.org/officeDocument/2006/relationships/hyperlink" Target="https://www.youtube.com/watch?v=LFudFdF50y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8507d746-da66-4e44-8a90-e015b36795b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4800"/>
            <a:ext cx="7715250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4/13/18 Friday 3 min Bell Ringer</a:t>
            </a:r>
            <a:br>
              <a:rPr lang="en-US" sz="3100" dirty="0" smtClean="0"/>
            </a:br>
            <a:r>
              <a:rPr lang="en-US" sz="3100" dirty="0" smtClean="0"/>
              <a:t>1)Describe what you see in this picture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230086"/>
            <a:ext cx="91222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0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5 min Video Law of Motion (1</a:t>
            </a:r>
            <a:r>
              <a:rPr lang="en-US" baseline="30000" dirty="0" smtClean="0"/>
              <a:t>st</a:t>
            </a:r>
            <a:r>
              <a:rPr lang="en-US" dirty="0" smtClean="0"/>
              <a:t> Law of </a:t>
            </a:r>
            <a:r>
              <a:rPr lang="en-US" smtClean="0"/>
              <a:t>Motion)- 5 min</a:t>
            </a:r>
            <a:endParaRPr lang="en-US" dirty="0" smtClean="0"/>
          </a:p>
          <a:p>
            <a:r>
              <a:rPr lang="en-US" dirty="0" smtClean="0"/>
              <a:t>3) Ck12- 15 min</a:t>
            </a:r>
          </a:p>
          <a:p>
            <a:r>
              <a:rPr lang="en-US" dirty="0" smtClean="0"/>
              <a:t>4) Brain Pop 15 min</a:t>
            </a:r>
          </a:p>
          <a:p>
            <a:r>
              <a:rPr lang="en-US" dirty="0" smtClean="0"/>
              <a:t>5) Kahoot 10 min</a:t>
            </a:r>
          </a:p>
        </p:txBody>
      </p:sp>
    </p:spTree>
    <p:extLst>
      <p:ext uri="{BB962C8B-B14F-4D97-AF65-F5344CB8AC3E}">
        <p14:creationId xmlns:p14="http://schemas.microsoft.com/office/powerpoint/2010/main" val="75447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Video- 5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www.youtube.com/watch?v=LFudFdF50yI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instruction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Ck12- 15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2) You have </a:t>
            </a:r>
            <a:r>
              <a:rPr lang="en-US" dirty="0" smtClean="0"/>
              <a:t>3 </a:t>
            </a:r>
            <a:r>
              <a:rPr lang="en-US" dirty="0" smtClean="0"/>
              <a:t>assignment on there. Each assignment </a:t>
            </a:r>
            <a:r>
              <a:rPr lang="en-US" smtClean="0"/>
              <a:t>worth </a:t>
            </a:r>
            <a:r>
              <a:rPr lang="en-US" smtClean="0"/>
              <a:t>33.3 </a:t>
            </a:r>
            <a:r>
              <a:rPr lang="en-US" dirty="0" smtClean="0"/>
              <a:t>points.</a:t>
            </a:r>
          </a:p>
          <a:p>
            <a:r>
              <a:rPr lang="en-US" dirty="0" smtClean="0"/>
              <a:t>3) When you got a trophy let me know for grade and grade scientist point. </a:t>
            </a:r>
          </a:p>
          <a:p>
            <a:r>
              <a:rPr lang="en-US" dirty="0" smtClean="0"/>
              <a:t>4) </a:t>
            </a:r>
            <a:r>
              <a:rPr lang="en-US" dirty="0" smtClean="0"/>
              <a:t>Your login;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 smtClean="0"/>
              <a:t>     Password; tmsa2017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6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have 3 assignment </a:t>
            </a:r>
          </a:p>
          <a:p>
            <a:r>
              <a:rPr lang="en-US" dirty="0" smtClean="0"/>
              <a:t>2) Video</a:t>
            </a:r>
          </a:p>
          <a:p>
            <a:r>
              <a:rPr lang="en-US" dirty="0" smtClean="0"/>
              <a:t>3) Video Quiz</a:t>
            </a:r>
          </a:p>
          <a:p>
            <a:r>
              <a:rPr lang="en-US" dirty="0" smtClean="0"/>
              <a:t>4) Concept Map</a:t>
            </a:r>
          </a:p>
          <a:p>
            <a:r>
              <a:rPr lang="en-US" dirty="0" smtClean="0"/>
              <a:t>Each assignment 33 point.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1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Kahoot- 10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Law of  Motion </a:t>
            </a:r>
          </a:p>
          <a:p>
            <a:r>
              <a:rPr lang="en-US">
                <a:hlinkClick r:id="rId2"/>
              </a:rPr>
              <a:t>https://play.kahoot.it/#/?</a:t>
            </a:r>
            <a:r>
              <a:rPr lang="en-US" smtClean="0">
                <a:hlinkClick r:id="rId2"/>
              </a:rPr>
              <a:t>quizId=8507d746-da66-4e44-8a90-e015b36795b3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9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4/13/18 Friday 3 min Bell Ringer 1)Describe what you see in this picture.  </vt:lpstr>
      <vt:lpstr>Today Agenda</vt:lpstr>
      <vt:lpstr>Video- 5 min</vt:lpstr>
      <vt:lpstr>Ck12- 15 min</vt:lpstr>
      <vt:lpstr>Brain Pop-15 min</vt:lpstr>
      <vt:lpstr>Kahoot- 10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4/13/18 Friday 3 min Bell Ringer 1)Describe what you see in this picture.  </dc:title>
  <dc:creator>ailbay</dc:creator>
  <cp:lastModifiedBy>TMSA</cp:lastModifiedBy>
  <cp:revision>10</cp:revision>
  <dcterms:created xsi:type="dcterms:W3CDTF">2006-08-16T00:00:00Z</dcterms:created>
  <dcterms:modified xsi:type="dcterms:W3CDTF">2018-04-13T11:42:58Z</dcterms:modified>
</cp:coreProperties>
</file>