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bbc.co.uk/bitesize/ks3/science/energy_electricity_forces/forces/activi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arcourtschool.com/activity/newt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US" dirty="0" smtClean="0"/>
              <a:t>Warm Up 5 minutes 4-18-17</a:t>
            </a:r>
            <a:endParaRPr lang="en-US" dirty="0"/>
          </a:p>
        </p:txBody>
      </p:sp>
      <p:sp>
        <p:nvSpPr>
          <p:cNvPr id="3" name="Subtitle 2"/>
          <p:cNvSpPr>
            <a:spLocks noGrp="1"/>
          </p:cNvSpPr>
          <p:nvPr>
            <p:ph type="subTitle" idx="1"/>
          </p:nvPr>
        </p:nvSpPr>
        <p:spPr>
          <a:xfrm>
            <a:off x="838200" y="1828800"/>
            <a:ext cx="7467600" cy="4191000"/>
          </a:xfrm>
        </p:spPr>
        <p:txBody>
          <a:bodyPr>
            <a:normAutofit lnSpcReduction="10000"/>
          </a:bodyPr>
          <a:lstStyle/>
          <a:p>
            <a:r>
              <a:rPr lang="en-US" dirty="0" smtClean="0"/>
              <a:t>1)A ball is motionless on the floor. Which best explains this?</a:t>
            </a:r>
          </a:p>
          <a:p>
            <a:r>
              <a:rPr lang="en-US" dirty="0"/>
              <a:t>A. No friction is acting on the ball.</a:t>
            </a:r>
          </a:p>
          <a:p>
            <a:r>
              <a:rPr lang="en-US" dirty="0"/>
              <a:t>B. The inertia on the ball is too low.</a:t>
            </a:r>
          </a:p>
          <a:p>
            <a:r>
              <a:rPr lang="en-US" dirty="0"/>
              <a:t>C. The friction on the ball is too high.</a:t>
            </a:r>
          </a:p>
          <a:p>
            <a:r>
              <a:rPr lang="en-US" dirty="0"/>
              <a:t>D. No unbalanced force is being applied to </a:t>
            </a:r>
            <a:r>
              <a:rPr lang="en-US" dirty="0" smtClean="0"/>
              <a:t>the ball.</a:t>
            </a:r>
          </a:p>
          <a:p>
            <a:r>
              <a:rPr lang="en-US" b="1" dirty="0" smtClean="0">
                <a:solidFill>
                  <a:srgbClr val="FF0000"/>
                </a:solidFill>
              </a:rPr>
              <a:t>Answer; D</a:t>
            </a:r>
            <a:endParaRPr lang="en-US" b="1" dirty="0">
              <a:solidFill>
                <a:srgbClr val="FF0000"/>
              </a:solidFill>
            </a:endParaRPr>
          </a:p>
        </p:txBody>
      </p:sp>
    </p:spTree>
    <p:extLst>
      <p:ext uri="{BB962C8B-B14F-4D97-AF65-F5344CB8AC3E}">
        <p14:creationId xmlns:p14="http://schemas.microsoft.com/office/powerpoint/2010/main" val="244369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Forces Acting in Opposite Directions</a:t>
            </a:r>
            <a:endParaRPr lang="en-US" dirty="0"/>
          </a:p>
        </p:txBody>
      </p:sp>
      <p:sp>
        <p:nvSpPr>
          <p:cNvPr id="3" name="Content Placeholder 2"/>
          <p:cNvSpPr>
            <a:spLocks noGrp="1"/>
          </p:cNvSpPr>
          <p:nvPr>
            <p:ph idx="1"/>
          </p:nvPr>
        </p:nvSpPr>
        <p:spPr/>
        <p:txBody>
          <a:bodyPr/>
          <a:lstStyle/>
          <a:p>
            <a:r>
              <a:rPr lang="en-US" b="1" dirty="0" smtClean="0"/>
              <a:t>When two forces act on an object in opposite directions the net force is equal to the difference between the two forces.</a:t>
            </a:r>
          </a:p>
          <a:p>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76600"/>
            <a:ext cx="5410200" cy="30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762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886200" cy="6019800"/>
          </a:xfrm>
        </p:spPr>
        <p:txBody>
          <a:bodyPr>
            <a:normAutofit fontScale="90000"/>
          </a:bodyPr>
          <a:lstStyle/>
          <a:p>
            <a:r>
              <a:rPr lang="en-US" dirty="0"/>
              <a:t>When two forces are applied to an object</a:t>
            </a:r>
            <a:br>
              <a:rPr lang="en-US" dirty="0"/>
            </a:br>
            <a:r>
              <a:rPr lang="en-US" dirty="0"/>
              <a:t>in the same direction, the two forces are</a:t>
            </a:r>
            <a:br>
              <a:rPr lang="en-US" dirty="0"/>
            </a:br>
            <a:r>
              <a:rPr lang="en-US" dirty="0"/>
              <a:t>added to yield the net force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1371600"/>
            <a:ext cx="482769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99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Lesson Summary</a:t>
            </a:r>
            <a:br>
              <a:rPr lang="en-US" b="1" dirty="0"/>
            </a:br>
            <a:r>
              <a:rPr lang="en-US" dirty="0"/>
              <a:t>•</a:t>
            </a:r>
            <a:endParaRPr lang="en-US" dirty="0"/>
          </a:p>
        </p:txBody>
      </p:sp>
      <p:sp>
        <p:nvSpPr>
          <p:cNvPr id="3" name="Content Placeholder 2"/>
          <p:cNvSpPr>
            <a:spLocks noGrp="1"/>
          </p:cNvSpPr>
          <p:nvPr>
            <p:ph idx="1"/>
          </p:nvPr>
        </p:nvSpPr>
        <p:spPr/>
        <p:txBody>
          <a:bodyPr>
            <a:normAutofit fontScale="92500"/>
          </a:bodyPr>
          <a:lstStyle/>
          <a:p>
            <a:r>
              <a:rPr lang="en-US" b="1" dirty="0" smtClean="0"/>
              <a:t>Force is a push or a pull acting on an object. </a:t>
            </a:r>
            <a:r>
              <a:rPr lang="en-US" dirty="0" smtClean="0"/>
              <a:t>Examples of force include friction and gravity. Force is a vector because it has both size and direction. The SI unit of force is the newton (N).</a:t>
            </a:r>
          </a:p>
          <a:p>
            <a:r>
              <a:rPr lang="en-US" dirty="0" smtClean="0"/>
              <a:t> </a:t>
            </a:r>
            <a:r>
              <a:rPr lang="en-US" b="1" dirty="0" smtClean="0"/>
              <a:t>The combined forces acting on an object are called the net force</a:t>
            </a:r>
            <a:r>
              <a:rPr lang="en-US" dirty="0" smtClean="0"/>
              <a:t>. When forces act in opposite directions, they are subtracted to yield the net force. When they act in the same direction, they are added to yield the net force.</a:t>
            </a:r>
            <a:endParaRPr lang="en-US" dirty="0"/>
          </a:p>
        </p:txBody>
      </p:sp>
    </p:spTree>
    <p:extLst>
      <p:ext uri="{BB962C8B-B14F-4D97-AF65-F5344CB8AC3E}">
        <p14:creationId xmlns:p14="http://schemas.microsoft.com/office/powerpoint/2010/main" val="2012812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 Review Questions</a:t>
            </a:r>
            <a:endParaRPr lang="en-US" dirty="0"/>
          </a:p>
        </p:txBody>
      </p:sp>
      <p:sp>
        <p:nvSpPr>
          <p:cNvPr id="3" name="Content Placeholder 2"/>
          <p:cNvSpPr>
            <a:spLocks noGrp="1"/>
          </p:cNvSpPr>
          <p:nvPr>
            <p:ph idx="1"/>
          </p:nvPr>
        </p:nvSpPr>
        <p:spPr/>
        <p:txBody>
          <a:bodyPr/>
          <a:lstStyle/>
          <a:p>
            <a:r>
              <a:rPr lang="en-US" dirty="0"/>
              <a:t>1. Define force. Give an example of a force.</a:t>
            </a:r>
          </a:p>
          <a:p>
            <a:r>
              <a:rPr lang="en-US" dirty="0"/>
              <a:t>2. What is a newton?</a:t>
            </a:r>
          </a:p>
          <a:p>
            <a:r>
              <a:rPr lang="en-US" dirty="0"/>
              <a:t>3. What is net force?</a:t>
            </a:r>
          </a:p>
          <a:p>
            <a:r>
              <a:rPr lang="en-US" dirty="0"/>
              <a:t>4. Describe an example of balanced forces and an example of unbalanced forces</a:t>
            </a:r>
            <a:r>
              <a:rPr lang="en-US" dirty="0" smtClean="0"/>
              <a:t>.</a:t>
            </a:r>
          </a:p>
          <a:p>
            <a:endParaRPr lang="en-US" dirty="0"/>
          </a:p>
        </p:txBody>
      </p:sp>
    </p:spTree>
    <p:extLst>
      <p:ext uri="{BB962C8B-B14F-4D97-AF65-F5344CB8AC3E}">
        <p14:creationId xmlns:p14="http://schemas.microsoft.com/office/powerpoint/2010/main" val="717267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Apply Concepts</a:t>
            </a:r>
            <a:endParaRPr lang="en-US" dirty="0"/>
          </a:p>
        </p:txBody>
      </p:sp>
      <p:sp>
        <p:nvSpPr>
          <p:cNvPr id="3" name="Content Placeholder 2"/>
          <p:cNvSpPr>
            <a:spLocks noGrp="1"/>
          </p:cNvSpPr>
          <p:nvPr>
            <p:ph idx="1"/>
          </p:nvPr>
        </p:nvSpPr>
        <p:spPr/>
        <p:txBody>
          <a:bodyPr/>
          <a:lstStyle/>
          <a:p>
            <a:r>
              <a:rPr lang="en-US" dirty="0"/>
              <a:t>5. What is the net force acting on the block in each diagram below</a:t>
            </a:r>
            <a:r>
              <a:rPr lang="en-US" dirty="0" smtClean="0"/>
              <a: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3200"/>
            <a:ext cx="5943600" cy="177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486194"/>
            <a:ext cx="5943600" cy="192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35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Interactive Video </a:t>
            </a:r>
            <a:endParaRPr lang="en-US" dirty="0"/>
          </a:p>
        </p:txBody>
      </p:sp>
      <p:sp>
        <p:nvSpPr>
          <p:cNvPr id="3" name="Content Placeholder 2"/>
          <p:cNvSpPr>
            <a:spLocks noGrp="1"/>
          </p:cNvSpPr>
          <p:nvPr>
            <p:ph idx="1"/>
          </p:nvPr>
        </p:nvSpPr>
        <p:spPr/>
        <p:txBody>
          <a:bodyPr/>
          <a:lstStyle/>
          <a:p>
            <a:r>
              <a:rPr lang="en-US" dirty="0" smtClean="0"/>
              <a:t>Question</a:t>
            </a:r>
          </a:p>
          <a:p>
            <a:r>
              <a:rPr lang="en-US" dirty="0" smtClean="0"/>
              <a:t>Homework (Pull or Push) </a:t>
            </a:r>
            <a:endParaRPr lang="en-US" dirty="0"/>
          </a:p>
        </p:txBody>
      </p:sp>
    </p:spTree>
    <p:extLst>
      <p:ext uri="{BB962C8B-B14F-4D97-AF65-F5344CB8AC3E}">
        <p14:creationId xmlns:p14="http://schemas.microsoft.com/office/powerpoint/2010/main" val="311860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Chromebook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1838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Agenda</a:t>
            </a:r>
            <a:endParaRPr lang="en-US" dirty="0"/>
          </a:p>
        </p:txBody>
      </p:sp>
      <p:sp>
        <p:nvSpPr>
          <p:cNvPr id="3" name="Content Placeholder 2"/>
          <p:cNvSpPr>
            <a:spLocks noGrp="1"/>
          </p:cNvSpPr>
          <p:nvPr>
            <p:ph idx="1"/>
          </p:nvPr>
        </p:nvSpPr>
        <p:spPr/>
        <p:txBody>
          <a:bodyPr/>
          <a:lstStyle/>
          <a:p>
            <a:r>
              <a:rPr lang="en-US" dirty="0" smtClean="0"/>
              <a:t>1) Warm Up 5 minutes</a:t>
            </a:r>
          </a:p>
          <a:p>
            <a:r>
              <a:rPr lang="en-US" dirty="0" smtClean="0"/>
              <a:t>2) Instruction time 10 minutes</a:t>
            </a:r>
          </a:p>
          <a:p>
            <a:r>
              <a:rPr lang="en-US" dirty="0" smtClean="0"/>
              <a:t>3) Interactive Video</a:t>
            </a:r>
          </a:p>
          <a:p>
            <a:r>
              <a:rPr lang="en-US" dirty="0" smtClean="0"/>
              <a:t>4) </a:t>
            </a:r>
            <a:r>
              <a:rPr lang="en-US" smtClean="0"/>
              <a:t>Video Questions</a:t>
            </a:r>
            <a:endParaRPr lang="en-US" dirty="0" smtClean="0"/>
          </a:p>
          <a:p>
            <a:r>
              <a:rPr lang="en-US" dirty="0" smtClean="0"/>
              <a:t>5) Homework  </a:t>
            </a:r>
            <a:endParaRPr lang="en-US" dirty="0"/>
          </a:p>
        </p:txBody>
      </p:sp>
    </p:spTree>
    <p:extLst>
      <p:ext uri="{BB962C8B-B14F-4D97-AF65-F5344CB8AC3E}">
        <p14:creationId xmlns:p14="http://schemas.microsoft.com/office/powerpoint/2010/main" val="4057388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 Objectives</a:t>
            </a:r>
            <a:endParaRPr lang="en-US" dirty="0"/>
          </a:p>
        </p:txBody>
      </p:sp>
      <p:sp>
        <p:nvSpPr>
          <p:cNvPr id="3" name="Content Placeholder 2"/>
          <p:cNvSpPr>
            <a:spLocks noGrp="1"/>
          </p:cNvSpPr>
          <p:nvPr>
            <p:ph idx="1"/>
          </p:nvPr>
        </p:nvSpPr>
        <p:spPr/>
        <p:txBody>
          <a:bodyPr>
            <a:normAutofit/>
          </a:bodyPr>
          <a:lstStyle/>
          <a:p>
            <a:r>
              <a:rPr lang="en-US" dirty="0"/>
              <a:t>Define force, and give examples of forces.</a:t>
            </a:r>
          </a:p>
          <a:p>
            <a:r>
              <a:rPr lang="en-US" dirty="0" smtClean="0"/>
              <a:t>Describe </a:t>
            </a:r>
            <a:r>
              <a:rPr lang="en-US" dirty="0"/>
              <a:t>how forces combine and affect motion</a:t>
            </a:r>
            <a:r>
              <a:rPr lang="en-US" dirty="0" smtClean="0"/>
              <a:t>.</a:t>
            </a:r>
          </a:p>
          <a:p>
            <a:r>
              <a:rPr lang="en-US" b="1" dirty="0"/>
              <a:t>Lesson Vocabulary</a:t>
            </a:r>
          </a:p>
          <a:p>
            <a:r>
              <a:rPr lang="en-US" dirty="0"/>
              <a:t>• force</a:t>
            </a:r>
          </a:p>
          <a:p>
            <a:r>
              <a:rPr lang="en-US" dirty="0"/>
              <a:t>• net force</a:t>
            </a:r>
          </a:p>
          <a:p>
            <a:r>
              <a:rPr lang="en-US" dirty="0"/>
              <a:t>• newton (N</a:t>
            </a:r>
            <a:r>
              <a:rPr lang="en-US" dirty="0" smtClean="0"/>
              <a:t>)</a:t>
            </a:r>
            <a:endParaRPr lang="en-US" dirty="0"/>
          </a:p>
        </p:txBody>
      </p:sp>
    </p:spTree>
    <p:extLst>
      <p:ext uri="{BB962C8B-B14F-4D97-AF65-F5344CB8AC3E}">
        <p14:creationId xmlns:p14="http://schemas.microsoft.com/office/powerpoint/2010/main" val="3443274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Introduction</a:t>
            </a:r>
            <a:endParaRPr lang="en-US" dirty="0"/>
          </a:p>
        </p:txBody>
      </p:sp>
      <p:sp>
        <p:nvSpPr>
          <p:cNvPr id="3" name="Content Placeholder 2"/>
          <p:cNvSpPr>
            <a:spLocks noGrp="1"/>
          </p:cNvSpPr>
          <p:nvPr>
            <p:ph idx="1"/>
          </p:nvPr>
        </p:nvSpPr>
        <p:spPr/>
        <p:txBody>
          <a:bodyPr>
            <a:normAutofit/>
          </a:bodyPr>
          <a:lstStyle/>
          <a:p>
            <a:r>
              <a:rPr lang="en-US" dirty="0"/>
              <a:t>Any time the motion of an object changes, a force has been applied. Force can cause a stationary object to </a:t>
            </a:r>
            <a:r>
              <a:rPr lang="en-US" dirty="0" smtClean="0"/>
              <a:t>start moving </a:t>
            </a:r>
            <a:r>
              <a:rPr lang="en-US" dirty="0"/>
              <a:t>or a moving object to accelerate. The moving object may change its speed, its direction, or both. </a:t>
            </a:r>
            <a:endParaRPr lang="en-US" dirty="0" smtClean="0"/>
          </a:p>
          <a:p>
            <a:r>
              <a:rPr lang="en-US" dirty="0" smtClean="0"/>
              <a:t>How much an </a:t>
            </a:r>
            <a:r>
              <a:rPr lang="en-US" dirty="0"/>
              <a:t>object’s motion changes when a force is applied depends on the strength of the force and the object’s mass. </a:t>
            </a:r>
            <a:endParaRPr lang="en-US" dirty="0"/>
          </a:p>
        </p:txBody>
      </p:sp>
    </p:spTree>
    <p:extLst>
      <p:ext uri="{BB962C8B-B14F-4D97-AF65-F5344CB8AC3E}">
        <p14:creationId xmlns:p14="http://schemas.microsoft.com/office/powerpoint/2010/main" val="3764141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Defining Force</a:t>
            </a:r>
            <a:endParaRPr lang="en-US" dirty="0"/>
          </a:p>
        </p:txBody>
      </p:sp>
      <p:sp>
        <p:nvSpPr>
          <p:cNvPr id="3" name="Content Placeholder 2"/>
          <p:cNvSpPr>
            <a:spLocks noGrp="1"/>
          </p:cNvSpPr>
          <p:nvPr>
            <p:ph idx="1"/>
          </p:nvPr>
        </p:nvSpPr>
        <p:spPr/>
        <p:txBody>
          <a:bodyPr/>
          <a:lstStyle/>
          <a:p>
            <a:r>
              <a:rPr lang="en-US" b="1" dirty="0"/>
              <a:t>Force is defined as a push or a pull acting on an object</a:t>
            </a:r>
            <a:r>
              <a:rPr lang="en-US" dirty="0"/>
              <a:t>. Examples of forces include friction and </a:t>
            </a:r>
            <a:r>
              <a:rPr lang="en-US" dirty="0" smtClean="0"/>
              <a:t>gravity.</a:t>
            </a:r>
          </a:p>
          <a:p>
            <a:r>
              <a:rPr lang="en-US" dirty="0"/>
              <a:t>Another example of force is applied </a:t>
            </a:r>
            <a:r>
              <a:rPr lang="en-US" dirty="0" smtClean="0"/>
              <a:t>force </a:t>
            </a:r>
            <a:r>
              <a:rPr lang="en-US" dirty="0"/>
              <a:t>. It occurs when a person or </a:t>
            </a:r>
            <a:r>
              <a:rPr lang="en-US" dirty="0" smtClean="0"/>
              <a:t>thing applies </a:t>
            </a:r>
            <a:r>
              <a:rPr lang="en-US" dirty="0"/>
              <a:t>force to an object, like the boy pushing the swing</a:t>
            </a:r>
            <a:endParaRPr lang="en-US" dirty="0"/>
          </a:p>
        </p:txBody>
      </p:sp>
    </p:spTree>
    <p:extLst>
      <p:ext uri="{BB962C8B-B14F-4D97-AF65-F5344CB8AC3E}">
        <p14:creationId xmlns:p14="http://schemas.microsoft.com/office/powerpoint/2010/main" val="1710772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as a Vector</a:t>
            </a:r>
            <a:endParaRPr lang="en-US" dirty="0"/>
          </a:p>
        </p:txBody>
      </p:sp>
      <p:sp>
        <p:nvSpPr>
          <p:cNvPr id="3" name="Content Placeholder 2"/>
          <p:cNvSpPr>
            <a:spLocks noGrp="1"/>
          </p:cNvSpPr>
          <p:nvPr>
            <p:ph idx="1"/>
          </p:nvPr>
        </p:nvSpPr>
        <p:spPr/>
        <p:txBody>
          <a:bodyPr/>
          <a:lstStyle/>
          <a:p>
            <a:r>
              <a:rPr lang="en-US" b="1" dirty="0"/>
              <a:t>Force is a vector because it has both size and </a:t>
            </a:r>
            <a:r>
              <a:rPr lang="en-US" b="1" dirty="0" smtClean="0"/>
              <a:t>direction. </a:t>
            </a:r>
          </a:p>
          <a:p>
            <a:r>
              <a:rPr lang="en-US" dirty="0"/>
              <a:t>Like other vectors, forces can be represented with </a:t>
            </a:r>
            <a:r>
              <a:rPr lang="en-US" dirty="0" smtClean="0"/>
              <a:t>arrows</a:t>
            </a:r>
          </a:p>
          <a:p>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38600"/>
            <a:ext cx="7620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240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 Unit of Force</a:t>
            </a:r>
            <a:endParaRPr lang="en-US" dirty="0"/>
          </a:p>
        </p:txBody>
      </p:sp>
      <p:sp>
        <p:nvSpPr>
          <p:cNvPr id="3" name="Content Placeholder 2"/>
          <p:cNvSpPr>
            <a:spLocks noGrp="1"/>
          </p:cNvSpPr>
          <p:nvPr>
            <p:ph idx="1"/>
          </p:nvPr>
        </p:nvSpPr>
        <p:spPr/>
        <p:txBody>
          <a:bodyPr/>
          <a:lstStyle/>
          <a:p>
            <a:r>
              <a:rPr lang="en-US" b="1" dirty="0" smtClean="0"/>
              <a:t>The SI unit of force is the newton (N). </a:t>
            </a:r>
            <a:r>
              <a:rPr lang="en-US" dirty="0" smtClean="0"/>
              <a:t>One newton is the amount of force that causes a mass of 1 kilogram to</a:t>
            </a:r>
          </a:p>
          <a:p>
            <a:r>
              <a:rPr lang="en-US" dirty="0"/>
              <a:t>A</a:t>
            </a:r>
            <a:r>
              <a:rPr lang="en-US" dirty="0" smtClean="0"/>
              <a:t>ccelerate </a:t>
            </a:r>
            <a:r>
              <a:rPr lang="en-US" dirty="0"/>
              <a:t>at 1 m/s2. Thus, the newton can also be expressed as </a:t>
            </a:r>
            <a:r>
              <a:rPr lang="en-US" dirty="0" err="1"/>
              <a:t>kg·m</a:t>
            </a:r>
            <a:r>
              <a:rPr lang="en-US" dirty="0"/>
              <a:t>/s2. The newton was named for the scientist </a:t>
            </a:r>
            <a:r>
              <a:rPr lang="en-US" dirty="0" smtClean="0"/>
              <a:t>Sir Isaac </a:t>
            </a:r>
            <a:r>
              <a:rPr lang="en-US" dirty="0"/>
              <a:t>Newton, who is famous for his law of gravity</a:t>
            </a:r>
            <a:endParaRPr lang="en-US" dirty="0"/>
          </a:p>
        </p:txBody>
      </p:sp>
    </p:spTree>
    <p:extLst>
      <p:ext uri="{BB962C8B-B14F-4D97-AF65-F5344CB8AC3E}">
        <p14:creationId xmlns:p14="http://schemas.microsoft.com/office/powerpoint/2010/main" val="174676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Combining Forces</a:t>
            </a:r>
            <a:endParaRPr lang="en-US" dirty="0"/>
          </a:p>
        </p:txBody>
      </p:sp>
      <p:sp>
        <p:nvSpPr>
          <p:cNvPr id="3" name="Content Placeholder 2"/>
          <p:cNvSpPr>
            <a:spLocks noGrp="1"/>
          </p:cNvSpPr>
          <p:nvPr>
            <p:ph idx="1"/>
          </p:nvPr>
        </p:nvSpPr>
        <p:spPr/>
        <p:txBody>
          <a:bodyPr/>
          <a:lstStyle/>
          <a:p>
            <a:r>
              <a:rPr lang="en-US" b="1" dirty="0" smtClean="0"/>
              <a:t>More than one force may act on an object at the same time</a:t>
            </a:r>
            <a:r>
              <a:rPr lang="en-US" dirty="0" smtClean="0"/>
              <a:t>. </a:t>
            </a:r>
          </a:p>
          <a:p>
            <a:r>
              <a:rPr lang="en-US" dirty="0" smtClean="0"/>
              <a:t>In fact, just about all objects on Earth have at least two forces acting on them at all times. One force is gravity, which pulls objects down toward the center of Earth. The other force is an upward force that may be provided by the ground or other surface.</a:t>
            </a:r>
            <a:endParaRPr lang="en-US" dirty="0"/>
          </a:p>
        </p:txBody>
      </p:sp>
    </p:spTree>
    <p:extLst>
      <p:ext uri="{BB962C8B-B14F-4D97-AF65-F5344CB8AC3E}">
        <p14:creationId xmlns:p14="http://schemas.microsoft.com/office/powerpoint/2010/main" val="3461134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Force</a:t>
            </a:r>
            <a:endParaRPr lang="en-US" dirty="0"/>
          </a:p>
        </p:txBody>
      </p:sp>
      <p:sp>
        <p:nvSpPr>
          <p:cNvPr id="3" name="Content Placeholder 2"/>
          <p:cNvSpPr>
            <a:spLocks noGrp="1"/>
          </p:cNvSpPr>
          <p:nvPr>
            <p:ph idx="1"/>
          </p:nvPr>
        </p:nvSpPr>
        <p:spPr/>
        <p:txBody>
          <a:bodyPr/>
          <a:lstStyle/>
          <a:p>
            <a:r>
              <a:rPr lang="en-US" b="1" dirty="0" smtClean="0"/>
              <a:t>The combined forces acting on the book — or any other object — are called the net force.</a:t>
            </a:r>
          </a:p>
          <a:p>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19400"/>
            <a:ext cx="5257800" cy="367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277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623</Words>
  <Application>Microsoft Office PowerPoint</Application>
  <PresentationFormat>On-screen Show (4:3)</PresentationFormat>
  <Paragraphs>54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Warm Up 5 minutes 4-18-17</vt:lpstr>
      <vt:lpstr>Today Agenda</vt:lpstr>
      <vt:lpstr>Lesson Objectives</vt:lpstr>
      <vt:lpstr>Introduction</vt:lpstr>
      <vt:lpstr>Defining Force</vt:lpstr>
      <vt:lpstr>Force as a Vector</vt:lpstr>
      <vt:lpstr>SI Unit of Force</vt:lpstr>
      <vt:lpstr>Combining Forces</vt:lpstr>
      <vt:lpstr>Net Force</vt:lpstr>
      <vt:lpstr>Forces Acting in Opposite Directions</vt:lpstr>
      <vt:lpstr>When two forces are applied to an object in the same direction, the two forces are added to yield the net force</vt:lpstr>
      <vt:lpstr>Lesson Summary •</vt:lpstr>
      <vt:lpstr>Lesson Review Questions</vt:lpstr>
      <vt:lpstr>Apply Concepts</vt:lpstr>
      <vt:lpstr>Interactive Video </vt:lpstr>
      <vt:lpstr>Chromebook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5 minutes 4-18-17</dc:title>
  <dc:creator>TMSA</dc:creator>
  <cp:lastModifiedBy>TMSA</cp:lastModifiedBy>
  <cp:revision>4</cp:revision>
  <dcterms:created xsi:type="dcterms:W3CDTF">2006-08-16T00:00:00Z</dcterms:created>
  <dcterms:modified xsi:type="dcterms:W3CDTF">2017-04-18T13:19:01Z</dcterms:modified>
</cp:coreProperties>
</file>