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3/18/18 Wednesday Warm Up 5 min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7630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5478"/>
            <a:ext cx="9144000" cy="602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 The gases and the rocket move in opposite directions. 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Answers include a person jumping; a person physically lifting an object; a force propelling an object upward (such as a golf club striking a golf ball); and a lifting force generated by the air (such as the forces that lift a hot-air balloon and an </a:t>
            </a:r>
            <a:r>
              <a:rPr lang="en-US" dirty="0" smtClean="0"/>
              <a:t>airplane</a:t>
            </a:r>
          </a:p>
          <a:p>
            <a:r>
              <a:rPr lang="en-US" dirty="0" smtClean="0"/>
              <a:t>3 </a:t>
            </a:r>
            <a:r>
              <a:rPr lang="en-US" dirty="0"/>
              <a:t>More fuel would be needed. If the rocket had a greater mass, a greater force would be needed to lift it.</a:t>
            </a:r>
          </a:p>
        </p:txBody>
      </p:sp>
    </p:spTree>
    <p:extLst>
      <p:ext uri="{BB962C8B-B14F-4D97-AF65-F5344CB8AC3E}">
        <p14:creationId xmlns:p14="http://schemas.microsoft.com/office/powerpoint/2010/main" val="36676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Flocabulary Lyric 5 min</a:t>
            </a:r>
          </a:p>
          <a:p>
            <a:r>
              <a:rPr lang="en-US" dirty="0" smtClean="0"/>
              <a:t>3) Flocabulary Activity- 15 min  </a:t>
            </a:r>
          </a:p>
          <a:p>
            <a:r>
              <a:rPr lang="en-US" dirty="0" smtClean="0"/>
              <a:t>4) Open notebook Quiz 15 min</a:t>
            </a:r>
          </a:p>
          <a:p>
            <a:r>
              <a:rPr lang="en-US" smtClean="0"/>
              <a:t>5</a:t>
            </a:r>
            <a:r>
              <a:rPr lang="en-US" smtClean="0"/>
              <a:t>) </a:t>
            </a:r>
            <a:r>
              <a:rPr lang="en-US" dirty="0" smtClean="0"/>
              <a:t>Homework </a:t>
            </a:r>
          </a:p>
        </p:txBody>
      </p:sp>
    </p:spTree>
    <p:extLst>
      <p:ext uri="{BB962C8B-B14F-4D97-AF65-F5344CB8AC3E}">
        <p14:creationId xmlns:p14="http://schemas.microsoft.com/office/powerpoint/2010/main" val="105527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 –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Video Lyric 5 min </a:t>
            </a:r>
          </a:p>
          <a:p>
            <a:r>
              <a:rPr lang="en-US" dirty="0" smtClean="0"/>
              <a:t>2) Flash Card 5 min</a:t>
            </a:r>
          </a:p>
          <a:p>
            <a:r>
              <a:rPr lang="en-US" dirty="0" smtClean="0"/>
              <a:t>3) Read to Learn 5 min </a:t>
            </a:r>
          </a:p>
          <a:p>
            <a:r>
              <a:rPr lang="en-US" dirty="0" smtClean="0"/>
              <a:t>4)  Video Quiz 5 min </a:t>
            </a:r>
          </a:p>
          <a:p>
            <a:r>
              <a:rPr lang="en-US" dirty="0" smtClean="0"/>
              <a:t>5) Lyric Lab- (Optional if you get 80 or above on quiz) </a:t>
            </a:r>
          </a:p>
          <a:p>
            <a:r>
              <a:rPr lang="en-US" dirty="0" smtClean="0"/>
              <a:t>If you are done , you can go </a:t>
            </a:r>
            <a:r>
              <a:rPr lang="en-US" dirty="0" err="1" smtClean="0"/>
              <a:t>socrative</a:t>
            </a:r>
            <a:r>
              <a:rPr lang="en-US" dirty="0" smtClean="0"/>
              <a:t> and take your open note quiz.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1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- 15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Notebook Quiz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Click student login</a:t>
            </a:r>
          </a:p>
          <a:p>
            <a:r>
              <a:rPr lang="en-US" dirty="0" smtClean="0"/>
              <a:t>Room Name; </a:t>
            </a:r>
            <a:r>
              <a:rPr lang="en-US" dirty="0" err="1" smtClean="0"/>
              <a:t>texasam</a:t>
            </a:r>
            <a:r>
              <a:rPr lang="en-US" dirty="0" smtClean="0"/>
              <a:t>. </a:t>
            </a:r>
            <a:r>
              <a:rPr lang="en-US" dirty="0" err="1" smtClean="0"/>
              <a:t>umad</a:t>
            </a:r>
            <a:r>
              <a:rPr lang="en-US" dirty="0" smtClean="0"/>
              <a:t>, caltech1, berkeley1, </a:t>
            </a:r>
            <a:r>
              <a:rPr lang="en-US" dirty="0" err="1" smtClean="0"/>
              <a:t>bosphorus</a:t>
            </a:r>
            <a:endParaRPr lang="en-US" dirty="0" smtClean="0"/>
          </a:p>
          <a:p>
            <a:r>
              <a:rPr lang="en-US" dirty="0" smtClean="0"/>
              <a:t>Your student ID is your </a:t>
            </a:r>
            <a:r>
              <a:rPr lang="en-US" dirty="0" err="1" smtClean="0"/>
              <a:t>plicker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15 questions.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3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3/18/18 Wednesday Warm Up 5 min</vt:lpstr>
      <vt:lpstr>Warm Up Answer </vt:lpstr>
      <vt:lpstr>Today Agenda</vt:lpstr>
      <vt:lpstr>Flocabulary – 20 min </vt:lpstr>
      <vt:lpstr>Socrative- 15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3/18/18 Wednesday Warm Up 5 min</dc:title>
  <dc:creator>ailbay</dc:creator>
  <cp:lastModifiedBy>TMSA</cp:lastModifiedBy>
  <cp:revision>4</cp:revision>
  <dcterms:created xsi:type="dcterms:W3CDTF">2006-08-16T00:00:00Z</dcterms:created>
  <dcterms:modified xsi:type="dcterms:W3CDTF">2018-04-18T11:41:06Z</dcterms:modified>
</cp:coreProperties>
</file>